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548" r:id="rId5"/>
    <p:sldId id="559" r:id="rId6"/>
    <p:sldId id="587" r:id="rId7"/>
    <p:sldId id="592" r:id="rId8"/>
    <p:sldId id="279" r:id="rId9"/>
    <p:sldId id="282" r:id="rId10"/>
    <p:sldId id="366" r:id="rId11"/>
    <p:sldId id="261" r:id="rId12"/>
    <p:sldId id="259" r:id="rId13"/>
    <p:sldId id="584" r:id="rId14"/>
    <p:sldId id="583" r:id="rId15"/>
    <p:sldId id="581" r:id="rId16"/>
    <p:sldId id="582" r:id="rId17"/>
    <p:sldId id="264" r:id="rId18"/>
    <p:sldId id="266" r:id="rId19"/>
    <p:sldId id="267" r:id="rId20"/>
    <p:sldId id="585" r:id="rId21"/>
    <p:sldId id="591" r:id="rId22"/>
    <p:sldId id="586" r:id="rId23"/>
    <p:sldId id="601" r:id="rId24"/>
    <p:sldId id="375" r:id="rId25"/>
    <p:sldId id="590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E852DF-A3C0-47D1-A72C-69DA4A2DB524}" v="2617" dt="2019-03-08T22:24:57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89" autoAdjust="0"/>
    <p:restoredTop sz="93907" autoAdjust="0"/>
  </p:normalViewPr>
  <p:slideViewPr>
    <p:cSldViewPr snapToGrid="0">
      <p:cViewPr>
        <p:scale>
          <a:sx n="100" d="100"/>
          <a:sy n="100" d="100"/>
        </p:scale>
        <p:origin x="21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516"/>
    </p:cViewPr>
  </p:sorterViewPr>
  <p:notesViewPr>
    <p:cSldViewPr snapToGrid="0">
      <p:cViewPr varScale="1">
        <p:scale>
          <a:sx n="50" d="100"/>
          <a:sy n="50" d="100"/>
        </p:scale>
        <p:origin x="2684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ia McGaffigan" userId="42dd3037-acac-48c4-a406-2abebfd205bf" providerId="ADAL" clId="{6DE852DF-A3C0-47D1-A72C-69DA4A2DB524}"/>
    <pc:docChg chg="undo redo custSel addSld delSld modSld sldOrd">
      <pc:chgData name="Patricia McGaffigan" userId="42dd3037-acac-48c4-a406-2abebfd205bf" providerId="ADAL" clId="{6DE852DF-A3C0-47D1-A72C-69DA4A2DB524}" dt="2019-03-08T22:24:57.991" v="2608" actId="20577"/>
      <pc:docMkLst>
        <pc:docMk/>
      </pc:docMkLst>
      <pc:sldChg chg="modSp">
        <pc:chgData name="Patricia McGaffigan" userId="42dd3037-acac-48c4-a406-2abebfd205bf" providerId="ADAL" clId="{6DE852DF-A3C0-47D1-A72C-69DA4A2DB524}" dt="2019-03-08T21:38:22.998" v="2095" actId="6549"/>
        <pc:sldMkLst>
          <pc:docMk/>
          <pc:sldMk cId="3390384170" sldId="261"/>
        </pc:sldMkLst>
        <pc:spChg chg="mod">
          <ac:chgData name="Patricia McGaffigan" userId="42dd3037-acac-48c4-a406-2abebfd205bf" providerId="ADAL" clId="{6DE852DF-A3C0-47D1-A72C-69DA4A2DB524}" dt="2019-03-08T21:38:04.602" v="2084" actId="20577"/>
          <ac:spMkLst>
            <pc:docMk/>
            <pc:sldMk cId="3390384170" sldId="261"/>
            <ac:spMk id="2" creationId="{A7E90D1D-5452-4349-87CA-A2C13137FCA3}"/>
          </ac:spMkLst>
        </pc:spChg>
        <pc:spChg chg="mod">
          <ac:chgData name="Patricia McGaffigan" userId="42dd3037-acac-48c4-a406-2abebfd205bf" providerId="ADAL" clId="{6DE852DF-A3C0-47D1-A72C-69DA4A2DB524}" dt="2019-03-08T21:38:22.998" v="2095" actId="6549"/>
          <ac:spMkLst>
            <pc:docMk/>
            <pc:sldMk cId="3390384170" sldId="261"/>
            <ac:spMk id="3" creationId="{373609EA-9ED1-4B34-851F-5A504E25C388}"/>
          </ac:spMkLst>
        </pc:spChg>
      </pc:sldChg>
      <pc:sldChg chg="modSp del">
        <pc:chgData name="Patricia McGaffigan" userId="42dd3037-acac-48c4-a406-2abebfd205bf" providerId="ADAL" clId="{6DE852DF-A3C0-47D1-A72C-69DA4A2DB524}" dt="2019-03-08T21:40:33.977" v="2140" actId="2696"/>
        <pc:sldMkLst>
          <pc:docMk/>
          <pc:sldMk cId="875201727" sldId="262"/>
        </pc:sldMkLst>
        <pc:spChg chg="mod">
          <ac:chgData name="Patricia McGaffigan" userId="42dd3037-acac-48c4-a406-2abebfd205bf" providerId="ADAL" clId="{6DE852DF-A3C0-47D1-A72C-69DA4A2DB524}" dt="2019-03-08T21:39:28.903" v="2111" actId="20577"/>
          <ac:spMkLst>
            <pc:docMk/>
            <pc:sldMk cId="875201727" sldId="262"/>
            <ac:spMk id="3" creationId="{4D200205-1F92-4B83-A3E3-58D636399DFF}"/>
          </ac:spMkLst>
        </pc:spChg>
      </pc:sldChg>
      <pc:sldChg chg="modSp del">
        <pc:chgData name="Patricia McGaffigan" userId="42dd3037-acac-48c4-a406-2abebfd205bf" providerId="ADAL" clId="{6DE852DF-A3C0-47D1-A72C-69DA4A2DB524}" dt="2019-03-08T21:27:31.408" v="1697" actId="2696"/>
        <pc:sldMkLst>
          <pc:docMk/>
          <pc:sldMk cId="2711596231" sldId="265"/>
        </pc:sldMkLst>
        <pc:spChg chg="mod">
          <ac:chgData name="Patricia McGaffigan" userId="42dd3037-acac-48c4-a406-2abebfd205bf" providerId="ADAL" clId="{6DE852DF-A3C0-47D1-A72C-69DA4A2DB524}" dt="2019-03-08T21:26:11.372" v="1684" actId="27636"/>
          <ac:spMkLst>
            <pc:docMk/>
            <pc:sldMk cId="2711596231" sldId="265"/>
            <ac:spMk id="3" creationId="{58276530-A322-458B-9A60-314323A5AD72}"/>
          </ac:spMkLst>
        </pc:spChg>
      </pc:sldChg>
      <pc:sldChg chg="addSp modSp">
        <pc:chgData name="Patricia McGaffigan" userId="42dd3037-acac-48c4-a406-2abebfd205bf" providerId="ADAL" clId="{6DE852DF-A3C0-47D1-A72C-69DA4A2DB524}" dt="2019-03-08T21:25:24.566" v="1682" actId="1076"/>
        <pc:sldMkLst>
          <pc:docMk/>
          <pc:sldMk cId="1160786177" sldId="266"/>
        </pc:sldMkLst>
        <pc:picChg chg="add mod">
          <ac:chgData name="Patricia McGaffigan" userId="42dd3037-acac-48c4-a406-2abebfd205bf" providerId="ADAL" clId="{6DE852DF-A3C0-47D1-A72C-69DA4A2DB524}" dt="2019-03-08T21:25:24.566" v="1682" actId="1076"/>
          <ac:picMkLst>
            <pc:docMk/>
            <pc:sldMk cId="1160786177" sldId="266"/>
            <ac:picMk id="6" creationId="{B2769CC3-7454-40D6-AE31-84A93B29F2CD}"/>
          </ac:picMkLst>
        </pc:picChg>
      </pc:sldChg>
      <pc:sldChg chg="addSp modSp">
        <pc:chgData name="Patricia McGaffigan" userId="42dd3037-acac-48c4-a406-2abebfd205bf" providerId="ADAL" clId="{6DE852DF-A3C0-47D1-A72C-69DA4A2DB524}" dt="2019-03-08T21:42:45.250" v="2180" actId="12"/>
        <pc:sldMkLst>
          <pc:docMk/>
          <pc:sldMk cId="62577241" sldId="267"/>
        </pc:sldMkLst>
        <pc:spChg chg="mod">
          <ac:chgData name="Patricia McGaffigan" userId="42dd3037-acac-48c4-a406-2abebfd205bf" providerId="ADAL" clId="{6DE852DF-A3C0-47D1-A72C-69DA4A2DB524}" dt="2019-03-08T21:42:45.250" v="2180" actId="12"/>
          <ac:spMkLst>
            <pc:docMk/>
            <pc:sldMk cId="62577241" sldId="267"/>
            <ac:spMk id="3" creationId="{E38E0675-12DA-44BD-9D50-C4329F7D3258}"/>
          </ac:spMkLst>
        </pc:spChg>
        <pc:spChg chg="add mod">
          <ac:chgData name="Patricia McGaffigan" userId="42dd3037-acac-48c4-a406-2abebfd205bf" providerId="ADAL" clId="{6DE852DF-A3C0-47D1-A72C-69DA4A2DB524}" dt="2019-03-08T21:27:28.881" v="1696" actId="1076"/>
          <ac:spMkLst>
            <pc:docMk/>
            <pc:sldMk cId="62577241" sldId="267"/>
            <ac:spMk id="5" creationId="{C2EABA22-C03D-443F-B449-FA3C8FE7E0CF}"/>
          </ac:spMkLst>
        </pc:spChg>
      </pc:sldChg>
      <pc:sldChg chg="modSp ord">
        <pc:chgData name="Patricia McGaffigan" userId="42dd3037-acac-48c4-a406-2abebfd205bf" providerId="ADAL" clId="{6DE852DF-A3C0-47D1-A72C-69DA4A2DB524}" dt="2019-03-08T21:34:28.867" v="1802" actId="1076"/>
        <pc:sldMkLst>
          <pc:docMk/>
          <pc:sldMk cId="3817124694" sldId="279"/>
        </pc:sldMkLst>
        <pc:spChg chg="mod">
          <ac:chgData name="Patricia McGaffigan" userId="42dd3037-acac-48c4-a406-2abebfd205bf" providerId="ADAL" clId="{6DE852DF-A3C0-47D1-A72C-69DA4A2DB524}" dt="2019-03-08T21:34:28.867" v="1802" actId="1076"/>
          <ac:spMkLst>
            <pc:docMk/>
            <pc:sldMk cId="3817124694" sldId="279"/>
            <ac:spMk id="3" creationId="{CB10B1B5-CB4C-46C7-A6CF-9A3061073DDB}"/>
          </ac:spMkLst>
        </pc:spChg>
      </pc:sldChg>
      <pc:sldChg chg="modSp ord">
        <pc:chgData name="Patricia McGaffigan" userId="42dd3037-acac-48c4-a406-2abebfd205bf" providerId="ADAL" clId="{6DE852DF-A3C0-47D1-A72C-69DA4A2DB524}" dt="2019-03-08T21:37:16.947" v="2030"/>
        <pc:sldMkLst>
          <pc:docMk/>
          <pc:sldMk cId="388973124" sldId="366"/>
        </pc:sldMkLst>
        <pc:spChg chg="mod">
          <ac:chgData name="Patricia McGaffigan" userId="42dd3037-acac-48c4-a406-2abebfd205bf" providerId="ADAL" clId="{6DE852DF-A3C0-47D1-A72C-69DA4A2DB524}" dt="2019-03-08T21:35:02.533" v="1815" actId="20577"/>
          <ac:spMkLst>
            <pc:docMk/>
            <pc:sldMk cId="388973124" sldId="366"/>
            <ac:spMk id="2" creationId="{C02453C8-D3E5-489E-8A34-02BE739AE4F8}"/>
          </ac:spMkLst>
        </pc:spChg>
      </pc:sldChg>
      <pc:sldChg chg="modSp">
        <pc:chgData name="Patricia McGaffigan" userId="42dd3037-acac-48c4-a406-2abebfd205bf" providerId="ADAL" clId="{6DE852DF-A3C0-47D1-A72C-69DA4A2DB524}" dt="2019-03-08T13:05:05.546" v="764" actId="14100"/>
        <pc:sldMkLst>
          <pc:docMk/>
          <pc:sldMk cId="3268002166" sldId="375"/>
        </pc:sldMkLst>
        <pc:spChg chg="mod">
          <ac:chgData name="Patricia McGaffigan" userId="42dd3037-acac-48c4-a406-2abebfd205bf" providerId="ADAL" clId="{6DE852DF-A3C0-47D1-A72C-69DA4A2DB524}" dt="2019-03-08T13:05:05.546" v="764" actId="14100"/>
          <ac:spMkLst>
            <pc:docMk/>
            <pc:sldMk cId="3268002166" sldId="375"/>
            <ac:spMk id="3" creationId="{063826BB-F3E6-4C33-9225-E1AEB0E7F0E0}"/>
          </ac:spMkLst>
        </pc:spChg>
      </pc:sldChg>
      <pc:sldChg chg="modSp">
        <pc:chgData name="Patricia McGaffigan" userId="42dd3037-acac-48c4-a406-2abebfd205bf" providerId="ADAL" clId="{6DE852DF-A3C0-47D1-A72C-69DA4A2DB524}" dt="2019-03-08T12:55:18.952" v="613" actId="1076"/>
        <pc:sldMkLst>
          <pc:docMk/>
          <pc:sldMk cId="167485983" sldId="548"/>
        </pc:sldMkLst>
        <pc:spChg chg="mod">
          <ac:chgData name="Patricia McGaffigan" userId="42dd3037-acac-48c4-a406-2abebfd205bf" providerId="ADAL" clId="{6DE852DF-A3C0-47D1-A72C-69DA4A2DB524}" dt="2019-03-08T12:54:46.840" v="600" actId="1076"/>
          <ac:spMkLst>
            <pc:docMk/>
            <pc:sldMk cId="167485983" sldId="548"/>
            <ac:spMk id="2" creationId="{F44ACB3E-4B93-489B-8362-829CA8FE7FC3}"/>
          </ac:spMkLst>
        </pc:spChg>
        <pc:spChg chg="mod">
          <ac:chgData name="Patricia McGaffigan" userId="42dd3037-acac-48c4-a406-2abebfd205bf" providerId="ADAL" clId="{6DE852DF-A3C0-47D1-A72C-69DA4A2DB524}" dt="2019-03-08T12:55:18.952" v="613" actId="1076"/>
          <ac:spMkLst>
            <pc:docMk/>
            <pc:sldMk cId="167485983" sldId="548"/>
            <ac:spMk id="3" creationId="{0BF155A6-6E2B-470A-926A-FA8AD8A20970}"/>
          </ac:spMkLst>
        </pc:spChg>
      </pc:sldChg>
      <pc:sldChg chg="modSp">
        <pc:chgData name="Patricia McGaffigan" userId="42dd3037-acac-48c4-a406-2abebfd205bf" providerId="ADAL" clId="{6DE852DF-A3C0-47D1-A72C-69DA4A2DB524}" dt="2019-03-08T20:28:06.982" v="768" actId="20577"/>
        <pc:sldMkLst>
          <pc:docMk/>
          <pc:sldMk cId="2352468024" sldId="559"/>
        </pc:sldMkLst>
        <pc:spChg chg="mod">
          <ac:chgData name="Patricia McGaffigan" userId="42dd3037-acac-48c4-a406-2abebfd205bf" providerId="ADAL" clId="{6DE852DF-A3C0-47D1-A72C-69DA4A2DB524}" dt="2019-03-08T20:28:06.982" v="768" actId="20577"/>
          <ac:spMkLst>
            <pc:docMk/>
            <pc:sldMk cId="2352468024" sldId="559"/>
            <ac:spMk id="8" creationId="{BDDF3BE6-1349-4E8A-8660-4770EF4333B8}"/>
          </ac:spMkLst>
        </pc:spChg>
      </pc:sldChg>
      <pc:sldChg chg="addSp delSp modSp modAnim modNotes">
        <pc:chgData name="Patricia McGaffigan" userId="42dd3037-acac-48c4-a406-2abebfd205bf" providerId="ADAL" clId="{6DE852DF-A3C0-47D1-A72C-69DA4A2DB524}" dt="2019-03-08T21:41:46.031" v="2150"/>
        <pc:sldMkLst>
          <pc:docMk/>
          <pc:sldMk cId="3241919198" sldId="583"/>
        </pc:sldMkLst>
        <pc:spChg chg="add del">
          <ac:chgData name="Patricia McGaffigan" userId="42dd3037-acac-48c4-a406-2abebfd205bf" providerId="ADAL" clId="{6DE852DF-A3C0-47D1-A72C-69DA4A2DB524}" dt="2019-03-08T21:41:03.130" v="2142"/>
          <ac:spMkLst>
            <pc:docMk/>
            <pc:sldMk cId="3241919198" sldId="583"/>
            <ac:spMk id="3" creationId="{EEFD6622-8DAE-458D-B9F1-625CFF3360F7}"/>
          </ac:spMkLst>
        </pc:spChg>
        <pc:spChg chg="add del mod">
          <ac:chgData name="Patricia McGaffigan" userId="42dd3037-acac-48c4-a406-2abebfd205bf" providerId="ADAL" clId="{6DE852DF-A3C0-47D1-A72C-69DA4A2DB524}" dt="2019-03-08T21:41:40.781" v="2149" actId="478"/>
          <ac:spMkLst>
            <pc:docMk/>
            <pc:sldMk cId="3241919198" sldId="583"/>
            <ac:spMk id="6" creationId="{068C9D46-A038-4CE5-8697-02964B3B4C8C}"/>
          </ac:spMkLst>
        </pc:spChg>
      </pc:sldChg>
      <pc:sldChg chg="modSp">
        <pc:chgData name="Patricia McGaffigan" userId="42dd3037-acac-48c4-a406-2abebfd205bf" providerId="ADAL" clId="{6DE852DF-A3C0-47D1-A72C-69DA4A2DB524}" dt="2019-03-08T21:27:46.013" v="1699" actId="20577"/>
        <pc:sldMkLst>
          <pc:docMk/>
          <pc:sldMk cId="2924456429" sldId="586"/>
        </pc:sldMkLst>
        <pc:spChg chg="mod">
          <ac:chgData name="Patricia McGaffigan" userId="42dd3037-acac-48c4-a406-2abebfd205bf" providerId="ADAL" clId="{6DE852DF-A3C0-47D1-A72C-69DA4A2DB524}" dt="2019-03-08T21:27:46.013" v="1699" actId="20577"/>
          <ac:spMkLst>
            <pc:docMk/>
            <pc:sldMk cId="2924456429" sldId="586"/>
            <ac:spMk id="3" creationId="{898764AF-5639-4596-A334-438C98A86535}"/>
          </ac:spMkLst>
        </pc:spChg>
      </pc:sldChg>
      <pc:sldChg chg="addSp delSp modSp">
        <pc:chgData name="Patricia McGaffigan" userId="42dd3037-acac-48c4-a406-2abebfd205bf" providerId="ADAL" clId="{6DE852DF-A3C0-47D1-A72C-69DA4A2DB524}" dt="2019-03-08T21:29:07.641" v="1764" actId="1076"/>
        <pc:sldMkLst>
          <pc:docMk/>
          <pc:sldMk cId="2569225613" sldId="587"/>
        </pc:sldMkLst>
        <pc:spChg chg="mod">
          <ac:chgData name="Patricia McGaffigan" userId="42dd3037-acac-48c4-a406-2abebfd205bf" providerId="ADAL" clId="{6DE852DF-A3C0-47D1-A72C-69DA4A2DB524}" dt="2019-03-08T20:34:11.522" v="779" actId="14100"/>
          <ac:spMkLst>
            <pc:docMk/>
            <pc:sldMk cId="2569225613" sldId="587"/>
            <ac:spMk id="3" creationId="{06B08FFE-0585-44DB-8724-A9665237B6B8}"/>
          </ac:spMkLst>
        </pc:spChg>
        <pc:spChg chg="add del">
          <ac:chgData name="Patricia McGaffigan" userId="42dd3037-acac-48c4-a406-2abebfd205bf" providerId="ADAL" clId="{6DE852DF-A3C0-47D1-A72C-69DA4A2DB524}" dt="2019-03-08T20:31:53.905" v="772"/>
          <ac:spMkLst>
            <pc:docMk/>
            <pc:sldMk cId="2569225613" sldId="587"/>
            <ac:spMk id="5" creationId="{403A892C-1502-4958-BCDB-FF784248E196}"/>
          </ac:spMkLst>
        </pc:spChg>
        <pc:spChg chg="add mod">
          <ac:chgData name="Patricia McGaffigan" userId="42dd3037-acac-48c4-a406-2abebfd205bf" providerId="ADAL" clId="{6DE852DF-A3C0-47D1-A72C-69DA4A2DB524}" dt="2019-03-08T21:29:07.641" v="1764" actId="1076"/>
          <ac:spMkLst>
            <pc:docMk/>
            <pc:sldMk cId="2569225613" sldId="587"/>
            <ac:spMk id="8" creationId="{3B665C4E-0314-4A85-A299-9C239105EA03}"/>
          </ac:spMkLst>
        </pc:spChg>
        <pc:picChg chg="add mod">
          <ac:chgData name="Patricia McGaffigan" userId="42dd3037-acac-48c4-a406-2abebfd205bf" providerId="ADAL" clId="{6DE852DF-A3C0-47D1-A72C-69DA4A2DB524}" dt="2019-03-08T20:34:06.236" v="778" actId="14100"/>
          <ac:picMkLst>
            <pc:docMk/>
            <pc:sldMk cId="2569225613" sldId="587"/>
            <ac:picMk id="7" creationId="{64895F2A-E828-46F0-9665-5D2A243BE8CC}"/>
          </ac:picMkLst>
        </pc:picChg>
      </pc:sldChg>
      <pc:sldChg chg="modSp">
        <pc:chgData name="Patricia McGaffigan" userId="42dd3037-acac-48c4-a406-2abebfd205bf" providerId="ADAL" clId="{6DE852DF-A3C0-47D1-A72C-69DA4A2DB524}" dt="2019-03-08T21:28:33.809" v="1761" actId="20577"/>
        <pc:sldMkLst>
          <pc:docMk/>
          <pc:sldMk cId="1027692926" sldId="590"/>
        </pc:sldMkLst>
        <pc:spChg chg="mod">
          <ac:chgData name="Patricia McGaffigan" userId="42dd3037-acac-48c4-a406-2abebfd205bf" providerId="ADAL" clId="{6DE852DF-A3C0-47D1-A72C-69DA4A2DB524}" dt="2019-03-08T21:28:33.809" v="1761" actId="20577"/>
          <ac:spMkLst>
            <pc:docMk/>
            <pc:sldMk cId="1027692926" sldId="590"/>
            <ac:spMk id="2" creationId="{4DCCBD83-1A62-49CE-9EAE-A18C514A645F}"/>
          </ac:spMkLst>
        </pc:spChg>
      </pc:sldChg>
      <pc:sldChg chg="modSp">
        <pc:chgData name="Patricia McGaffigan" userId="42dd3037-acac-48c4-a406-2abebfd205bf" providerId="ADAL" clId="{6DE852DF-A3C0-47D1-A72C-69DA4A2DB524}" dt="2019-03-08T20:35:24.496" v="815" actId="20577"/>
        <pc:sldMkLst>
          <pc:docMk/>
          <pc:sldMk cId="1483908716" sldId="591"/>
        </pc:sldMkLst>
        <pc:spChg chg="mod">
          <ac:chgData name="Patricia McGaffigan" userId="42dd3037-acac-48c4-a406-2abebfd205bf" providerId="ADAL" clId="{6DE852DF-A3C0-47D1-A72C-69DA4A2DB524}" dt="2019-03-08T20:35:24.496" v="815" actId="20577"/>
          <ac:spMkLst>
            <pc:docMk/>
            <pc:sldMk cId="1483908716" sldId="591"/>
            <ac:spMk id="5" creationId="{09EBF49E-41DD-4A47-B706-29F7011E6810}"/>
          </ac:spMkLst>
        </pc:spChg>
        <pc:spChg chg="mod">
          <ac:chgData name="Patricia McGaffigan" userId="42dd3037-acac-48c4-a406-2abebfd205bf" providerId="ADAL" clId="{6DE852DF-A3C0-47D1-A72C-69DA4A2DB524}" dt="2019-03-08T20:35:07.394" v="781" actId="5793"/>
          <ac:spMkLst>
            <pc:docMk/>
            <pc:sldMk cId="1483908716" sldId="591"/>
            <ac:spMk id="6" creationId="{F36815ED-E4A1-44AC-A61E-3F1A2663939D}"/>
          </ac:spMkLst>
        </pc:spChg>
      </pc:sldChg>
      <pc:sldChg chg="addSp modSp ord">
        <pc:chgData name="Patricia McGaffigan" userId="42dd3037-acac-48c4-a406-2abebfd205bf" providerId="ADAL" clId="{6DE852DF-A3C0-47D1-A72C-69DA4A2DB524}" dt="2019-03-08T21:33:54.164" v="1796" actId="1076"/>
        <pc:sldMkLst>
          <pc:docMk/>
          <pc:sldMk cId="3914311843" sldId="592"/>
        </pc:sldMkLst>
        <pc:graphicFrameChg chg="add mod">
          <ac:chgData name="Patricia McGaffigan" userId="42dd3037-acac-48c4-a406-2abebfd205bf" providerId="ADAL" clId="{6DE852DF-A3C0-47D1-A72C-69DA4A2DB524}" dt="2019-03-08T21:33:47.412" v="1795" actId="1076"/>
          <ac:graphicFrameMkLst>
            <pc:docMk/>
            <pc:sldMk cId="3914311843" sldId="592"/>
            <ac:graphicFrameMk id="2" creationId="{90D744F0-FAD0-4E10-A3D6-1B5C4A2F8FEB}"/>
          </ac:graphicFrameMkLst>
        </pc:graphicFrameChg>
        <pc:picChg chg="mod">
          <ac:chgData name="Patricia McGaffigan" userId="42dd3037-acac-48c4-a406-2abebfd205bf" providerId="ADAL" clId="{6DE852DF-A3C0-47D1-A72C-69DA4A2DB524}" dt="2019-03-08T21:33:54.164" v="1796" actId="1076"/>
          <ac:picMkLst>
            <pc:docMk/>
            <pc:sldMk cId="3914311843" sldId="592"/>
            <ac:picMk id="6" creationId="{9B4290D5-041B-4794-B8A1-262FC13ABD23}"/>
          </ac:picMkLst>
        </pc:picChg>
      </pc:sldChg>
      <pc:sldChg chg="ord">
        <pc:chgData name="Patricia McGaffigan" userId="42dd3037-acac-48c4-a406-2abebfd205bf" providerId="ADAL" clId="{6DE852DF-A3C0-47D1-A72C-69DA4A2DB524}" dt="2019-03-08T21:23:27.044" v="1679"/>
        <pc:sldMkLst>
          <pc:docMk/>
          <pc:sldMk cId="362374417" sldId="600"/>
        </pc:sldMkLst>
      </pc:sldChg>
      <pc:sldChg chg="addSp delSp modSp">
        <pc:chgData name="Patricia McGaffigan" userId="42dd3037-acac-48c4-a406-2abebfd205bf" providerId="ADAL" clId="{6DE852DF-A3C0-47D1-A72C-69DA4A2DB524}" dt="2019-03-08T21:43:21.964" v="2183" actId="20577"/>
        <pc:sldMkLst>
          <pc:docMk/>
          <pc:sldMk cId="2341384172" sldId="601"/>
        </pc:sldMkLst>
        <pc:spChg chg="mod">
          <ac:chgData name="Patricia McGaffigan" userId="42dd3037-acac-48c4-a406-2abebfd205bf" providerId="ADAL" clId="{6DE852DF-A3C0-47D1-A72C-69DA4A2DB524}" dt="2019-03-08T21:43:21.964" v="2183" actId="20577"/>
          <ac:spMkLst>
            <pc:docMk/>
            <pc:sldMk cId="2341384172" sldId="601"/>
            <ac:spMk id="2" creationId="{F4EA65B2-2664-49BC-A560-DD87F91FB306}"/>
          </ac:spMkLst>
        </pc:spChg>
        <pc:spChg chg="del mod">
          <ac:chgData name="Patricia McGaffigan" userId="42dd3037-acac-48c4-a406-2abebfd205bf" providerId="ADAL" clId="{6DE852DF-A3C0-47D1-A72C-69DA4A2DB524}" dt="2019-03-08T20:56:52.042" v="1656" actId="478"/>
          <ac:spMkLst>
            <pc:docMk/>
            <pc:sldMk cId="2341384172" sldId="601"/>
            <ac:spMk id="3" creationId="{91FE2DF6-BD3B-4809-ACA9-8217FFD46F7E}"/>
          </ac:spMkLst>
        </pc:spChg>
        <pc:spChg chg="add del mod">
          <ac:chgData name="Patricia McGaffigan" userId="42dd3037-acac-48c4-a406-2abebfd205bf" providerId="ADAL" clId="{6DE852DF-A3C0-47D1-A72C-69DA4A2DB524}" dt="2019-03-08T21:08:16.766" v="1657" actId="931"/>
          <ac:spMkLst>
            <pc:docMk/>
            <pc:sldMk cId="2341384172" sldId="601"/>
            <ac:spMk id="12" creationId="{E096A6F3-6E82-48EB-B4CF-00D042F906E7}"/>
          </ac:spMkLst>
        </pc:spChg>
        <pc:spChg chg="add del mod">
          <ac:chgData name="Patricia McGaffigan" userId="42dd3037-acac-48c4-a406-2abebfd205bf" providerId="ADAL" clId="{6DE852DF-A3C0-47D1-A72C-69DA4A2DB524}" dt="2019-03-08T21:09:15.216" v="1666" actId="478"/>
          <ac:spMkLst>
            <pc:docMk/>
            <pc:sldMk cId="2341384172" sldId="601"/>
            <ac:spMk id="16" creationId="{5DA3A295-816F-4CDE-A36A-4CE38C794ED9}"/>
          </ac:spMkLst>
        </pc:spChg>
        <pc:picChg chg="add del mod">
          <ac:chgData name="Patricia McGaffigan" userId="42dd3037-acac-48c4-a406-2abebfd205bf" providerId="ADAL" clId="{6DE852DF-A3C0-47D1-A72C-69DA4A2DB524}" dt="2019-03-08T20:43:46.899" v="1411" actId="478"/>
          <ac:picMkLst>
            <pc:docMk/>
            <pc:sldMk cId="2341384172" sldId="601"/>
            <ac:picMk id="5" creationId="{6C4475F8-62F4-4AC2-933C-1E647A4AFC3D}"/>
          </ac:picMkLst>
        </pc:picChg>
        <pc:picChg chg="add del mod">
          <ac:chgData name="Patricia McGaffigan" userId="42dd3037-acac-48c4-a406-2abebfd205bf" providerId="ADAL" clId="{6DE852DF-A3C0-47D1-A72C-69DA4A2DB524}" dt="2019-03-08T21:09:08.240" v="1663" actId="478"/>
          <ac:picMkLst>
            <pc:docMk/>
            <pc:sldMk cId="2341384172" sldId="601"/>
            <ac:picMk id="7" creationId="{FBB4AFFA-BEFE-4245-AFFA-4D5DB0CC30EA}"/>
          </ac:picMkLst>
        </pc:picChg>
        <pc:picChg chg="add del mod">
          <ac:chgData name="Patricia McGaffigan" userId="42dd3037-acac-48c4-a406-2abebfd205bf" providerId="ADAL" clId="{6DE852DF-A3C0-47D1-A72C-69DA4A2DB524}" dt="2019-03-08T21:09:10.097" v="1664" actId="478"/>
          <ac:picMkLst>
            <pc:docMk/>
            <pc:sldMk cId="2341384172" sldId="601"/>
            <ac:picMk id="9" creationId="{5181C0F8-059D-439A-8E01-69F5C9FAACB1}"/>
          </ac:picMkLst>
        </pc:picChg>
        <pc:picChg chg="add mod">
          <ac:chgData name="Patricia McGaffigan" userId="42dd3037-acac-48c4-a406-2abebfd205bf" providerId="ADAL" clId="{6DE852DF-A3C0-47D1-A72C-69DA4A2DB524}" dt="2019-03-08T21:09:21.869" v="1668" actId="1076"/>
          <ac:picMkLst>
            <pc:docMk/>
            <pc:sldMk cId="2341384172" sldId="601"/>
            <ac:picMk id="10" creationId="{01F26D54-2416-4C6E-9C05-15F74AC7DC6A}"/>
          </ac:picMkLst>
        </pc:picChg>
        <pc:picChg chg="add del mod">
          <ac:chgData name="Patricia McGaffigan" userId="42dd3037-acac-48c4-a406-2abebfd205bf" providerId="ADAL" clId="{6DE852DF-A3C0-47D1-A72C-69DA4A2DB524}" dt="2019-03-08T21:09:11.863" v="1665" actId="478"/>
          <ac:picMkLst>
            <pc:docMk/>
            <pc:sldMk cId="2341384172" sldId="601"/>
            <ac:picMk id="14" creationId="{D7215398-02D9-45A0-B9AD-CFA5C3CBF134}"/>
          </ac:picMkLst>
        </pc:picChg>
      </pc:sldChg>
      <pc:sldChg chg="modSp add">
        <pc:chgData name="Patricia McGaffigan" userId="42dd3037-acac-48c4-a406-2abebfd205bf" providerId="ADAL" clId="{6DE852DF-A3C0-47D1-A72C-69DA4A2DB524}" dt="2019-03-08T22:15:18.897" v="2594" actId="20577"/>
        <pc:sldMkLst>
          <pc:docMk/>
          <pc:sldMk cId="1731694698" sldId="602"/>
        </pc:sldMkLst>
        <pc:spChg chg="mod">
          <ac:chgData name="Patricia McGaffigan" userId="42dd3037-acac-48c4-a406-2abebfd205bf" providerId="ADAL" clId="{6DE852DF-A3C0-47D1-A72C-69DA4A2DB524}" dt="2019-03-08T21:28:04.921" v="1738" actId="20577"/>
          <ac:spMkLst>
            <pc:docMk/>
            <pc:sldMk cId="1731694698" sldId="602"/>
            <ac:spMk id="2" creationId="{D34AD687-A7C1-4EFE-BBDE-583951CA84A8}"/>
          </ac:spMkLst>
        </pc:spChg>
        <pc:spChg chg="mod">
          <ac:chgData name="Patricia McGaffigan" userId="42dd3037-acac-48c4-a406-2abebfd205bf" providerId="ADAL" clId="{6DE852DF-A3C0-47D1-A72C-69DA4A2DB524}" dt="2019-03-08T22:15:18.897" v="2594" actId="20577"/>
          <ac:spMkLst>
            <pc:docMk/>
            <pc:sldMk cId="1731694698" sldId="602"/>
            <ac:spMk id="3" creationId="{D38CD15F-3054-4EC6-B533-C46479595945}"/>
          </ac:spMkLst>
        </pc:spChg>
      </pc:sldChg>
      <pc:sldChg chg="add del">
        <pc:chgData name="Patricia McGaffigan" userId="42dd3037-acac-48c4-a406-2abebfd205bf" providerId="ADAL" clId="{6DE852DF-A3C0-47D1-A72C-69DA4A2DB524}" dt="2019-03-08T21:34:55.572" v="1804" actId="2696"/>
        <pc:sldMkLst>
          <pc:docMk/>
          <pc:sldMk cId="788221375" sldId="603"/>
        </pc:sldMkLst>
      </pc:sldChg>
      <pc:sldChg chg="add">
        <pc:chgData name="Patricia McGaffigan" userId="42dd3037-acac-48c4-a406-2abebfd205bf" providerId="ADAL" clId="{6DE852DF-A3C0-47D1-A72C-69DA4A2DB524}" dt="2019-03-08T21:43:41.522" v="2184"/>
        <pc:sldMkLst>
          <pc:docMk/>
          <pc:sldMk cId="3182620558" sldId="603"/>
        </pc:sldMkLst>
      </pc:sldChg>
      <pc:sldChg chg="modSp">
        <pc:chgData name="Patricia McGaffigan" userId="42dd3037-acac-48c4-a406-2abebfd205bf" providerId="ADAL" clId="{6DE852DF-A3C0-47D1-A72C-69DA4A2DB524}" dt="2019-03-08T22:24:57.991" v="2608" actId="20577"/>
        <pc:sldMkLst>
          <pc:docMk/>
          <pc:sldMk cId="3568057853" sldId="604"/>
        </pc:sldMkLst>
        <pc:spChg chg="mod">
          <ac:chgData name="Patricia McGaffigan" userId="42dd3037-acac-48c4-a406-2abebfd205bf" providerId="ADAL" clId="{6DE852DF-A3C0-47D1-A72C-69DA4A2DB524}" dt="2019-03-08T22:24:57.991" v="2608" actId="20577"/>
          <ac:spMkLst>
            <pc:docMk/>
            <pc:sldMk cId="3568057853" sldId="604"/>
            <ac:spMk id="2" creationId="{4762EED5-1FE9-4DF5-BF30-C0CAACB9167F}"/>
          </ac:spMkLst>
        </pc:spChg>
      </pc:sldChg>
      <pc:sldChg chg="modSp add">
        <pc:chgData name="Patricia McGaffigan" userId="42dd3037-acac-48c4-a406-2abebfd205bf" providerId="ADAL" clId="{6DE852DF-A3C0-47D1-A72C-69DA4A2DB524}" dt="2019-03-08T22:14:48.785" v="2526" actId="20577"/>
        <pc:sldMkLst>
          <pc:docMk/>
          <pc:sldMk cId="2672859977" sldId="606"/>
        </pc:sldMkLst>
        <pc:spChg chg="mod">
          <ac:chgData name="Patricia McGaffigan" userId="42dd3037-acac-48c4-a406-2abebfd205bf" providerId="ADAL" clId="{6DE852DF-A3C0-47D1-A72C-69DA4A2DB524}" dt="2019-03-08T22:13:47.875" v="2270" actId="20577"/>
          <ac:spMkLst>
            <pc:docMk/>
            <pc:sldMk cId="2672859977" sldId="606"/>
            <ac:spMk id="2" creationId="{D1EBC202-B0A2-4BF3-97B6-721CF2D1CAC3}"/>
          </ac:spMkLst>
        </pc:spChg>
        <pc:spChg chg="mod">
          <ac:chgData name="Patricia McGaffigan" userId="42dd3037-acac-48c4-a406-2abebfd205bf" providerId="ADAL" clId="{6DE852DF-A3C0-47D1-A72C-69DA4A2DB524}" dt="2019-03-08T22:14:48.785" v="2526" actId="20577"/>
          <ac:spMkLst>
            <pc:docMk/>
            <pc:sldMk cId="2672859977" sldId="606"/>
            <ac:spMk id="3" creationId="{973A5820-64CF-4CB9-B381-0933456EBEA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CD6C60-BF84-488A-A997-070697C499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156FAF-322C-4397-95D7-EF2C9DAA3878}">
      <dgm:prSet phldrT="[Text]"/>
      <dgm:spPr/>
      <dgm:t>
        <a:bodyPr/>
        <a:lstStyle/>
        <a:p>
          <a:r>
            <a:rPr lang="en-US" dirty="0"/>
            <a:t>2015</a:t>
          </a:r>
        </a:p>
      </dgm:t>
    </dgm:pt>
    <dgm:pt modelId="{420E5E7B-9780-4888-A9E0-330468C65144}" type="parTrans" cxnId="{EA2AE339-1157-45E8-B631-CC533047279A}">
      <dgm:prSet/>
      <dgm:spPr/>
      <dgm:t>
        <a:bodyPr/>
        <a:lstStyle/>
        <a:p>
          <a:endParaRPr lang="en-US"/>
        </a:p>
      </dgm:t>
    </dgm:pt>
    <dgm:pt modelId="{127EC8B6-9F73-4547-96E1-4C71D7FE060E}" type="sibTrans" cxnId="{EA2AE339-1157-45E8-B631-CC533047279A}">
      <dgm:prSet/>
      <dgm:spPr/>
      <dgm:t>
        <a:bodyPr/>
        <a:lstStyle/>
        <a:p>
          <a:endParaRPr lang="en-US"/>
        </a:p>
      </dgm:t>
    </dgm:pt>
    <dgm:pt modelId="{960B9215-1E9B-4CF4-BEA8-C11C11BF9E83}">
      <dgm:prSet phldrT="[Text]"/>
      <dgm:spPr/>
      <dgm:t>
        <a:bodyPr/>
        <a:lstStyle/>
        <a:p>
          <a:r>
            <a:rPr lang="en-US" dirty="0"/>
            <a:t>2017</a:t>
          </a:r>
        </a:p>
      </dgm:t>
    </dgm:pt>
    <dgm:pt modelId="{47EF975B-6B65-43FC-9F0C-28D22BD1110A}" type="parTrans" cxnId="{CABAD0BD-BE43-45C7-9AC5-C87B9208A877}">
      <dgm:prSet/>
      <dgm:spPr/>
      <dgm:t>
        <a:bodyPr/>
        <a:lstStyle/>
        <a:p>
          <a:endParaRPr lang="en-US"/>
        </a:p>
      </dgm:t>
    </dgm:pt>
    <dgm:pt modelId="{9B2E089A-25E0-4A79-A129-56DB0BE7357E}" type="sibTrans" cxnId="{CABAD0BD-BE43-45C7-9AC5-C87B9208A877}">
      <dgm:prSet/>
      <dgm:spPr/>
      <dgm:t>
        <a:bodyPr/>
        <a:lstStyle/>
        <a:p>
          <a:endParaRPr lang="en-US"/>
        </a:p>
      </dgm:t>
    </dgm:pt>
    <dgm:pt modelId="{C3CB908D-B6A6-474B-8B65-7198AD65429E}">
      <dgm:prSet phldrT="[Text]"/>
      <dgm:spPr/>
      <dgm:t>
        <a:bodyPr/>
        <a:lstStyle/>
        <a:p>
          <a:r>
            <a:rPr lang="en-US" dirty="0"/>
            <a:t>2018</a:t>
          </a:r>
        </a:p>
      </dgm:t>
    </dgm:pt>
    <dgm:pt modelId="{C046C199-716E-493D-B30A-5713D2158552}" type="parTrans" cxnId="{93898429-53C1-40AB-AEB9-BE5C0E0B693A}">
      <dgm:prSet/>
      <dgm:spPr/>
      <dgm:t>
        <a:bodyPr/>
        <a:lstStyle/>
        <a:p>
          <a:endParaRPr lang="en-US"/>
        </a:p>
      </dgm:t>
    </dgm:pt>
    <dgm:pt modelId="{0A159CB1-55B5-4246-B557-1C0ECFE705B2}" type="sibTrans" cxnId="{93898429-53C1-40AB-AEB9-BE5C0E0B693A}">
      <dgm:prSet/>
      <dgm:spPr/>
      <dgm:t>
        <a:bodyPr/>
        <a:lstStyle/>
        <a:p>
          <a:endParaRPr lang="en-US"/>
        </a:p>
      </dgm:t>
    </dgm:pt>
    <dgm:pt modelId="{177A3670-71A4-49B0-AC09-F63E8F3A524E}" type="pres">
      <dgm:prSet presAssocID="{96CD6C60-BF84-488A-A997-070697C499AB}" presName="Name0" presStyleCnt="0">
        <dgm:presLayoutVars>
          <dgm:dir/>
          <dgm:resizeHandles val="exact"/>
        </dgm:presLayoutVars>
      </dgm:prSet>
      <dgm:spPr/>
    </dgm:pt>
    <dgm:pt modelId="{109B1A86-5BA1-4E56-B08F-35E7A1F7F204}" type="pres">
      <dgm:prSet presAssocID="{59156FAF-322C-4397-95D7-EF2C9DAA3878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00939-EC20-4240-BF23-7CBD08241507}" type="pres">
      <dgm:prSet presAssocID="{127EC8B6-9F73-4547-96E1-4C71D7FE060E}" presName="parSpace" presStyleCnt="0"/>
      <dgm:spPr/>
    </dgm:pt>
    <dgm:pt modelId="{1FD93784-356B-4A83-853D-53B73782C227}" type="pres">
      <dgm:prSet presAssocID="{960B9215-1E9B-4CF4-BEA8-C11C11BF9E83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26E62D-1AA4-4CA4-8621-C1B82472A1F1}" type="pres">
      <dgm:prSet presAssocID="{9B2E089A-25E0-4A79-A129-56DB0BE7357E}" presName="parSpace" presStyleCnt="0"/>
      <dgm:spPr/>
    </dgm:pt>
    <dgm:pt modelId="{0C312ED2-5B3E-4AF5-A6EE-73FD04253EFD}" type="pres">
      <dgm:prSet presAssocID="{C3CB908D-B6A6-474B-8B65-7198AD65429E}" presName="parTxOnly" presStyleLbl="node1" presStyleIdx="2" presStyleCnt="3" custLinFactNeighborX="-2425" custLinFactNeighborY="-14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66F5AF-A630-4EBD-92CD-0A63DD881985}" type="presOf" srcId="{96CD6C60-BF84-488A-A997-070697C499AB}" destId="{177A3670-71A4-49B0-AC09-F63E8F3A524E}" srcOrd="0" destOrd="0" presId="urn:microsoft.com/office/officeart/2005/8/layout/hChevron3"/>
    <dgm:cxn modelId="{CB0CE316-BECA-4321-8587-C44838D80918}" type="presOf" srcId="{59156FAF-322C-4397-95D7-EF2C9DAA3878}" destId="{109B1A86-5BA1-4E56-B08F-35E7A1F7F204}" srcOrd="0" destOrd="0" presId="urn:microsoft.com/office/officeart/2005/8/layout/hChevron3"/>
    <dgm:cxn modelId="{EA2AE339-1157-45E8-B631-CC533047279A}" srcId="{96CD6C60-BF84-488A-A997-070697C499AB}" destId="{59156FAF-322C-4397-95D7-EF2C9DAA3878}" srcOrd="0" destOrd="0" parTransId="{420E5E7B-9780-4888-A9E0-330468C65144}" sibTransId="{127EC8B6-9F73-4547-96E1-4C71D7FE060E}"/>
    <dgm:cxn modelId="{93898429-53C1-40AB-AEB9-BE5C0E0B693A}" srcId="{96CD6C60-BF84-488A-A997-070697C499AB}" destId="{C3CB908D-B6A6-474B-8B65-7198AD65429E}" srcOrd="2" destOrd="0" parTransId="{C046C199-716E-493D-B30A-5713D2158552}" sibTransId="{0A159CB1-55B5-4246-B557-1C0ECFE705B2}"/>
    <dgm:cxn modelId="{03F7E089-C147-49AB-AD66-A6BDD608C98A}" type="presOf" srcId="{960B9215-1E9B-4CF4-BEA8-C11C11BF9E83}" destId="{1FD93784-356B-4A83-853D-53B73782C227}" srcOrd="0" destOrd="0" presId="urn:microsoft.com/office/officeart/2005/8/layout/hChevron3"/>
    <dgm:cxn modelId="{76EF8AB3-5BFC-455A-8E99-AB91E3088132}" type="presOf" srcId="{C3CB908D-B6A6-474B-8B65-7198AD65429E}" destId="{0C312ED2-5B3E-4AF5-A6EE-73FD04253EFD}" srcOrd="0" destOrd="0" presId="urn:microsoft.com/office/officeart/2005/8/layout/hChevron3"/>
    <dgm:cxn modelId="{CABAD0BD-BE43-45C7-9AC5-C87B9208A877}" srcId="{96CD6C60-BF84-488A-A997-070697C499AB}" destId="{960B9215-1E9B-4CF4-BEA8-C11C11BF9E83}" srcOrd="1" destOrd="0" parTransId="{47EF975B-6B65-43FC-9F0C-28D22BD1110A}" sibTransId="{9B2E089A-25E0-4A79-A129-56DB0BE7357E}"/>
    <dgm:cxn modelId="{D35E72EF-C1D2-40A0-8993-0C65CB600D97}" type="presParOf" srcId="{177A3670-71A4-49B0-AC09-F63E8F3A524E}" destId="{109B1A86-5BA1-4E56-B08F-35E7A1F7F204}" srcOrd="0" destOrd="0" presId="urn:microsoft.com/office/officeart/2005/8/layout/hChevron3"/>
    <dgm:cxn modelId="{C3DF70EA-5CC6-42B5-B2C4-6AC94EF5542A}" type="presParOf" srcId="{177A3670-71A4-49B0-AC09-F63E8F3A524E}" destId="{98200939-EC20-4240-BF23-7CBD08241507}" srcOrd="1" destOrd="0" presId="urn:microsoft.com/office/officeart/2005/8/layout/hChevron3"/>
    <dgm:cxn modelId="{B3EE6113-2FDC-41C0-AF49-E6386C57C5FB}" type="presParOf" srcId="{177A3670-71A4-49B0-AC09-F63E8F3A524E}" destId="{1FD93784-356B-4A83-853D-53B73782C227}" srcOrd="2" destOrd="0" presId="urn:microsoft.com/office/officeart/2005/8/layout/hChevron3"/>
    <dgm:cxn modelId="{97D7C908-AF63-4855-9782-3756CD596877}" type="presParOf" srcId="{177A3670-71A4-49B0-AC09-F63E8F3A524E}" destId="{1726E62D-1AA4-4CA4-8621-C1B82472A1F1}" srcOrd="3" destOrd="0" presId="urn:microsoft.com/office/officeart/2005/8/layout/hChevron3"/>
    <dgm:cxn modelId="{0CA2C4F2-0E3F-440F-BFD6-A5D4A6885107}" type="presParOf" srcId="{177A3670-71A4-49B0-AC09-F63E8F3A524E}" destId="{0C312ED2-5B3E-4AF5-A6EE-73FD04253EFD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B1A86-5BA1-4E56-B08F-35E7A1F7F204}">
      <dsp:nvSpPr>
        <dsp:cNvPr id="0" name=""/>
        <dsp:cNvSpPr/>
      </dsp:nvSpPr>
      <dsp:spPr>
        <a:xfrm>
          <a:off x="3597" y="0"/>
          <a:ext cx="3145544" cy="3651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2015</a:t>
          </a:r>
        </a:p>
      </dsp:txBody>
      <dsp:txXfrm>
        <a:off x="3597" y="0"/>
        <a:ext cx="3054263" cy="365125"/>
      </dsp:txXfrm>
    </dsp:sp>
    <dsp:sp modelId="{1FD93784-356B-4A83-853D-53B73782C227}">
      <dsp:nvSpPr>
        <dsp:cNvPr id="0" name=""/>
        <dsp:cNvSpPr/>
      </dsp:nvSpPr>
      <dsp:spPr>
        <a:xfrm>
          <a:off x="2520032" y="0"/>
          <a:ext cx="3145544" cy="3651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2017</a:t>
          </a:r>
        </a:p>
      </dsp:txBody>
      <dsp:txXfrm>
        <a:off x="2702595" y="0"/>
        <a:ext cx="2780419" cy="365125"/>
      </dsp:txXfrm>
    </dsp:sp>
    <dsp:sp modelId="{0C312ED2-5B3E-4AF5-A6EE-73FD04253EFD}">
      <dsp:nvSpPr>
        <dsp:cNvPr id="0" name=""/>
        <dsp:cNvSpPr/>
      </dsp:nvSpPr>
      <dsp:spPr>
        <a:xfrm>
          <a:off x="5021211" y="0"/>
          <a:ext cx="3145544" cy="3651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2018</a:t>
          </a:r>
        </a:p>
      </dsp:txBody>
      <dsp:txXfrm>
        <a:off x="5203774" y="0"/>
        <a:ext cx="2780419" cy="365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19891F9-31F6-403F-8AFD-66E55852DA33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EC8DFBC-ED82-4A0F-B812-D9269B434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17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3DA51-5F05-47E1-97E4-F05A3588B5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452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3DA51-5F05-47E1-97E4-F05A3588B5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69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  <a:p>
            <a:r>
              <a:rPr lang="en-US" dirty="0"/>
              <a:t>Raise the bar</a:t>
            </a:r>
          </a:p>
          <a:p>
            <a:r>
              <a:rPr lang="en-US" dirty="0"/>
              <a:t>Reduce variation in and clarify trustee responsibilities for quality oversight</a:t>
            </a:r>
          </a:p>
          <a:p>
            <a:r>
              <a:rPr lang="en-US" dirty="0"/>
              <a:t>Provide practical tools for trustees and the leaders who support them to govern quality in a way that will deliver better care to patients and communities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8DFBC-ED82-4A0F-B812-D9269B4348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6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hort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HI_Reverse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3401" y="381002"/>
            <a:ext cx="2144835" cy="7821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970926"/>
            <a:ext cx="4724400" cy="2086725"/>
          </a:xfrm>
          <a:noFill/>
          <a:ln>
            <a:noFill/>
          </a:ln>
        </p:spPr>
        <p:txBody>
          <a:bodyPr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038600"/>
            <a:ext cx="4724400" cy="533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15100" y="489585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8446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ong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635722"/>
            <a:ext cx="6019800" cy="1421928"/>
          </a:xfrm>
          <a:noFill/>
          <a:ln>
            <a:noFill/>
          </a:ln>
        </p:spPr>
        <p:txBody>
          <a:bodyPr wrap="square"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038600"/>
            <a:ext cx="6019800" cy="533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15100" y="489585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IHI_Reverse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3401" y="381002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2 - Long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433732"/>
            <a:ext cx="6019800" cy="1421928"/>
          </a:xfrm>
          <a:noFill/>
          <a:ln>
            <a:noFill/>
          </a:ln>
        </p:spPr>
        <p:txBody>
          <a:bodyPr wrap="square"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36610"/>
            <a:ext cx="6019800" cy="292388"/>
          </a:xfrm>
          <a:noFill/>
          <a:ln>
            <a:noFill/>
          </a:ln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553200" y="4876800"/>
            <a:ext cx="2133600" cy="457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IHI_Reverse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3401" y="381002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0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3 - Short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970926"/>
            <a:ext cx="4724400" cy="2086725"/>
          </a:xfrm>
          <a:noFill/>
        </p:spPr>
        <p:txBody>
          <a:bodyPr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038600"/>
            <a:ext cx="4724400" cy="533400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6477000" y="409902"/>
            <a:ext cx="2286000" cy="3048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solidFill>
                  <a:srgbClr val="009EC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477000" y="774696"/>
            <a:ext cx="2286000" cy="457200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>
          <a:xfrm>
            <a:off x="6477000" y="4953000"/>
            <a:ext cx="2133600" cy="4572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Cambria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IHI_Reverse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3401" y="381002"/>
            <a:ext cx="2144835" cy="7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2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8229600" cy="4419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802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04800" y="1143000"/>
            <a:ext cx="8458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5635"/>
            <a:ext cx="8229600" cy="14131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2"/>
            <a:ext cx="8229600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879833"/>
            <a:ext cx="8229600" cy="0"/>
          </a:xfrm>
          <a:prstGeom prst="line">
            <a:avLst/>
          </a:prstGeom>
          <a:ln w="57150">
            <a:solidFill>
              <a:srgbClr val="455660">
                <a:alpha val="6392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030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- 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8229600" cy="4419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6133011"/>
            <a:ext cx="7620000" cy="6096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100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 sz="1600"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4pPr>
            <a:lvl5pPr>
              <a:buFont typeface="Arial" pitchFamily="34" charset="0"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05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EC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2"/>
            <a:ext cx="4343400" cy="44196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2800">
                <a:solidFill>
                  <a:srgbClr val="009EC2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/>
            </a:lvl2pPr>
            <a:lvl3pPr marL="0" indent="0">
              <a:spcBef>
                <a:spcPts val="0"/>
              </a:spcBef>
              <a:buFont typeface="Arial" pitchFamily="34" charset="0"/>
              <a:buNone/>
              <a:defRPr/>
            </a:lvl3pPr>
            <a:lvl4pPr marL="0" indent="0">
              <a:spcBef>
                <a:spcPts val="0"/>
              </a:spcBef>
              <a:buFont typeface="Arial" pitchFamily="34" charset="0"/>
              <a:buNone/>
              <a:defRPr/>
            </a:lvl4pPr>
            <a:lvl5pPr marL="0" indent="0">
              <a:spcBef>
                <a:spcPts val="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08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8229600" cy="4419601"/>
          </a:xfrm>
        </p:spPr>
        <p:txBody>
          <a:bodyPr/>
          <a:lstStyle>
            <a:lvl1pPr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IHI_Symbo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9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 - Imag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1054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81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rk Background - Imag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7" name="Content Placeholder 8" descr="circle_dia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724400" y="1600200"/>
            <a:ext cx="4267200" cy="39536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6935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1054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0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ircl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5173560" y="1807780"/>
            <a:ext cx="3389743" cy="3389743"/>
            <a:chOff x="5013278" y="1883978"/>
            <a:chExt cx="3389743" cy="3389743"/>
          </a:xfrm>
        </p:grpSpPr>
        <p:sp>
          <p:nvSpPr>
            <p:cNvPr id="6" name="Oval 5"/>
            <p:cNvSpPr/>
            <p:nvPr userDrawn="1"/>
          </p:nvSpPr>
          <p:spPr>
            <a:xfrm>
              <a:off x="5013278" y="1883978"/>
              <a:ext cx="3389743" cy="3389743"/>
            </a:xfrm>
            <a:prstGeom prst="ellipse">
              <a:avLst/>
            </a:prstGeom>
            <a:solidFill>
              <a:srgbClr val="CCE8D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" name="Oval 6"/>
            <p:cNvSpPr/>
            <p:nvPr userDrawn="1"/>
          </p:nvSpPr>
          <p:spPr>
            <a:xfrm>
              <a:off x="5419963" y="2290663"/>
              <a:ext cx="2576373" cy="2576373"/>
            </a:xfrm>
            <a:prstGeom prst="ellipse">
              <a:avLst/>
            </a:prstGeom>
            <a:solidFill>
              <a:srgbClr val="A4D8BF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5786111" y="2656811"/>
              <a:ext cx="1844076" cy="1844076"/>
            </a:xfrm>
            <a:prstGeom prst="ellipse">
              <a:avLst/>
            </a:prstGeom>
            <a:solidFill>
              <a:srgbClr val="74C7A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6168181" y="3038881"/>
              <a:ext cx="1079937" cy="1079937"/>
            </a:xfrm>
            <a:prstGeom prst="ellipse">
              <a:avLst/>
            </a:prstGeom>
            <a:gradFill flip="none" rotWithShape="1">
              <a:gsLst>
                <a:gs pos="0">
                  <a:srgbClr val="89CEAE"/>
                </a:gs>
                <a:gs pos="29000">
                  <a:srgbClr val="A4D8BF"/>
                </a:gs>
                <a:gs pos="62000">
                  <a:srgbClr val="89CEAE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18" name="Text Placeholder 12"/>
          <p:cNvSpPr>
            <a:spLocks noGrp="1"/>
          </p:cNvSpPr>
          <p:nvPr userDrawn="1">
            <p:ph type="body" sz="quarter" idx="13"/>
          </p:nvPr>
        </p:nvSpPr>
        <p:spPr>
          <a:xfrm>
            <a:off x="5202617" y="1571298"/>
            <a:ext cx="3276600" cy="3460532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2"/>
          <p:cNvSpPr>
            <a:spLocks noGrp="1"/>
          </p:cNvSpPr>
          <p:nvPr userDrawn="1">
            <p:ph type="body" sz="quarter" idx="12"/>
          </p:nvPr>
        </p:nvSpPr>
        <p:spPr>
          <a:xfrm>
            <a:off x="5697917" y="2149366"/>
            <a:ext cx="2286000" cy="2483068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 userDrawn="1">
            <p:ph type="body" sz="quarter" idx="11"/>
          </p:nvPr>
        </p:nvSpPr>
        <p:spPr>
          <a:xfrm>
            <a:off x="6107016" y="2682766"/>
            <a:ext cx="1467802" cy="1600200"/>
          </a:xfrm>
        </p:spPr>
        <p:txBody>
          <a:bodyPr anchor="ctr">
            <a:prstTxWarp prst="textArchDown">
              <a:avLst/>
            </a:prstTxWarp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 userDrawn="1">
            <p:ph type="body" sz="quarter" idx="10"/>
          </p:nvPr>
        </p:nvSpPr>
        <p:spPr>
          <a:xfrm>
            <a:off x="6307517" y="3374920"/>
            <a:ext cx="1066800" cy="269544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Font typeface="Arial" pitchFamily="34" charset="0"/>
              <a:buNone/>
              <a:defRPr sz="1400" b="1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/>
            </a:lvl2pPr>
            <a:lvl3pPr>
              <a:buFont typeface="Arial" pitchFamily="34" charset="0"/>
              <a:buChar char="•"/>
              <a:defRPr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57200" y="1447802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43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ircle Graph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4267200" cy="441960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B4BFC7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rgbClr val="B4BFC7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rgbClr val="B4BFC7"/>
                </a:solidFill>
              </a:defRPr>
            </a:lvl4pPr>
            <a:lvl5pPr>
              <a:buFont typeface="Arial" pitchFamily="34" charset="0"/>
              <a:buNone/>
              <a:defRPr>
                <a:solidFill>
                  <a:srgbClr val="B4BFC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15" name="Content Placeholder 8" descr="circle_di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24400" y="1600200"/>
            <a:ext cx="4267200" cy="395363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4700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8229600" cy="46482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35560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 descr="IHI_Symbo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838200"/>
            <a:ext cx="8229600" cy="52578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770370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447802"/>
            <a:ext cx="4800600" cy="44196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itchFamily="34" charset="0"/>
              <a:buNone/>
              <a:defRPr sz="2800">
                <a:solidFill>
                  <a:schemeClr val="accent5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/>
            </a:lvl2pPr>
            <a:lvl3pPr marL="0" indent="0">
              <a:spcBef>
                <a:spcPts val="0"/>
              </a:spcBef>
              <a:buFont typeface="Arial" pitchFamily="34" charset="0"/>
              <a:buNone/>
              <a:defRPr/>
            </a:lvl3pPr>
            <a:lvl4pPr marL="0" indent="0">
              <a:spcBef>
                <a:spcPts val="0"/>
              </a:spcBef>
              <a:buFont typeface="Arial" pitchFamily="34" charset="0"/>
              <a:buNone/>
              <a:defRPr/>
            </a:lvl4pPr>
            <a:lvl5pPr marL="0" indent="0">
              <a:spcBef>
                <a:spcPts val="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31242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950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ubtitle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433732"/>
            <a:ext cx="6019800" cy="1421928"/>
          </a:xfrm>
          <a:noFill/>
          <a:ln>
            <a:noFill/>
          </a:ln>
        </p:spPr>
        <p:txBody>
          <a:bodyPr wrap="square" anchor="b" anchorCtr="0">
            <a:spAutoFit/>
          </a:bodyPr>
          <a:lstStyle>
            <a:lvl1pPr algn="l"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36610"/>
            <a:ext cx="6019800" cy="292388"/>
          </a:xfrm>
          <a:noFill/>
          <a:ln>
            <a:noFill/>
          </a:ln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 i="1">
                <a:solidFill>
                  <a:schemeClr val="tx1"/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 descr="IHI_Symb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00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EC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447800"/>
            <a:ext cx="3581400" cy="44196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5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6652" y="1447800"/>
            <a:ext cx="4330148" cy="441960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5"/>
                </a:solidFill>
              </a:defRPr>
            </a:lvl1pPr>
            <a:lvl2pPr>
              <a:defRPr sz="2400">
                <a:solidFill>
                  <a:schemeClr val="accent5"/>
                </a:solidFill>
              </a:defRPr>
            </a:lvl2pPr>
            <a:lvl3pPr>
              <a:defRPr sz="2000">
                <a:solidFill>
                  <a:schemeClr val="accent5"/>
                </a:solidFill>
              </a:defRPr>
            </a:lvl3pPr>
            <a:lvl4pPr>
              <a:defRPr sz="1800">
                <a:solidFill>
                  <a:schemeClr val="accent5"/>
                </a:solidFill>
              </a:defRPr>
            </a:lvl4pPr>
            <a:lvl5pPr>
              <a:defRPr sz="18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60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445" y="1295405"/>
            <a:ext cx="8343900" cy="45709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42900" y="6485472"/>
            <a:ext cx="438150" cy="365125"/>
          </a:xfrm>
          <a:prstGeom prst="rect">
            <a:avLst/>
          </a:prstGeom>
        </p:spPr>
        <p:txBody>
          <a:bodyPr/>
          <a:lstStyle>
            <a:lvl1pPr algn="l">
              <a:defRPr sz="105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63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15635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IHI_Symbol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8241224" y="6224157"/>
            <a:ext cx="438652" cy="43295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57200" y="1219200"/>
            <a:ext cx="8229600" cy="0"/>
          </a:xfrm>
          <a:prstGeom prst="line">
            <a:avLst/>
          </a:prstGeom>
          <a:ln w="57150">
            <a:solidFill>
              <a:srgbClr val="455660">
                <a:alpha val="6392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229600" y="320676"/>
            <a:ext cx="55245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accent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‹#›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78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85" r:id="rId19"/>
    <p:sldLayoutId id="2147483686" r:id="rId20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0" kern="1200">
          <a:solidFill>
            <a:srgbClr val="009EC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Tx/>
        <a:buBlip>
          <a:blip r:embed="rId24"/>
        </a:buBlip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CD4E4"/>
        </a:buClr>
        <a:buSzPct val="85000"/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://www.ihi.org/Engage/CustomExpertise/Pages/Innovation90DayLearningCycle.aspx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qaonlinetool.questionpro.com/" TargetMode="External"/><Relationship Id="rId2" Type="http://schemas.openxmlformats.org/officeDocument/2006/relationships/hyperlink" Target="http://www.ihi.org/BoardQuality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pmcgaffigan@ihi.org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4ACB3E-4B93-489B-8362-829CA8FE7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966" y="1962150"/>
            <a:ext cx="8276734" cy="1569660"/>
          </a:xfrm>
        </p:spPr>
        <p:txBody>
          <a:bodyPr/>
          <a:lstStyle/>
          <a:p>
            <a:r>
              <a:rPr lang="en-US" sz="4000" dirty="0"/>
              <a:t>Framework for </a:t>
            </a:r>
            <a:br>
              <a:rPr lang="en-US" sz="4000" dirty="0"/>
            </a:br>
            <a:r>
              <a:rPr lang="en-US" sz="4000" dirty="0"/>
              <a:t>Effective Board Governance of Health System Quality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BF155A6-6E2B-470A-926A-FA8AD8A20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3783391"/>
            <a:ext cx="5446336" cy="1569659"/>
          </a:xfrm>
        </p:spPr>
        <p:txBody>
          <a:bodyPr>
            <a:normAutofit fontScale="92500"/>
          </a:bodyPr>
          <a:lstStyle/>
          <a:p>
            <a:r>
              <a:rPr lang="en-US" dirty="0"/>
              <a:t>Patricia McGaffigan, RN, MS, CPPS</a:t>
            </a:r>
          </a:p>
          <a:p>
            <a:r>
              <a:rPr lang="en-US" dirty="0"/>
              <a:t>Vice President, Safety Programs</a:t>
            </a:r>
          </a:p>
          <a:p>
            <a:r>
              <a:rPr lang="en-US" dirty="0"/>
              <a:t>President, Certification Board for Professionals in Patient Safety</a:t>
            </a:r>
          </a:p>
          <a:p>
            <a:endParaRPr lang="en-US" dirty="0"/>
          </a:p>
          <a:p>
            <a:r>
              <a:rPr lang="en-US" i="0" dirty="0"/>
              <a:t>@</a:t>
            </a:r>
            <a:r>
              <a:rPr lang="en-US" i="0" dirty="0" err="1"/>
              <a:t>PMcGaffigan_IHI</a:t>
            </a:r>
            <a:endParaRPr lang="en-US" i="0" dirty="0"/>
          </a:p>
          <a:p>
            <a:endParaRPr lang="en-US" sz="7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5C7DFC6-4E2A-4ABA-8BC3-D5E2D7A34E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DEB74B6-522A-4958-A0BF-006866941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B962CEA-4A8A-417F-8C88-188D4B0A881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April 3, 2019</a:t>
            </a:r>
          </a:p>
        </p:txBody>
      </p:sp>
    </p:spTree>
    <p:extLst>
      <p:ext uri="{BB962C8B-B14F-4D97-AF65-F5344CB8AC3E}">
        <p14:creationId xmlns:p14="http://schemas.microsoft.com/office/powerpoint/2010/main" val="16748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EFA10347-818C-4BEC-84FA-0FED7C889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BDDF3BE6-1349-4E8A-8660-4770EF433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IHI/NPSF gratefully acknowledges the support of Medtronic, Inaugural Funder of the Lucian Leape Institute.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Medtronic had no involvement in the development, content, or production of this work</a:t>
            </a:r>
          </a:p>
        </p:txBody>
      </p:sp>
    </p:spTree>
    <p:extLst>
      <p:ext uri="{BB962C8B-B14F-4D97-AF65-F5344CB8AC3E}">
        <p14:creationId xmlns:p14="http://schemas.microsoft.com/office/powerpoint/2010/main" val="235246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58C026-79AF-4710-B049-1243D5623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B08FFE-0585-44DB-8724-A9665237B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2"/>
            <a:ext cx="8140045" cy="441960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Describe the aim of the Framework for Effective Board Governance of Health System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Identify the Framework’s key areas of quality oversight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Evaluate the potential use of this framework with your leaders and trustees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71F4008-1972-4818-B127-56B7B6420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3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4895F2A-E828-46F0-9665-5D2A243BE8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192" y="182420"/>
            <a:ext cx="2587657" cy="8086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B665C4E-0314-4A85-A299-9C239105EA03}"/>
              </a:ext>
            </a:extLst>
          </p:cNvPr>
          <p:cNvSpPr/>
          <p:nvPr/>
        </p:nvSpPr>
        <p:spPr>
          <a:xfrm>
            <a:off x="3439107" y="6257699"/>
            <a:ext cx="1964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 err="1">
                <a:solidFill>
                  <a:schemeClr val="bg1"/>
                </a:solidFill>
              </a:rPr>
              <a:t>PMcGaffigan_IHI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225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D3B15DA-6488-44C0-8611-83AD7AC716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4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B4290D5-041B-4794-B8A1-262FC13AB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0405"/>
            <a:ext cx="7998645" cy="651718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90D744F0-FAD0-4E10-A3D6-1B5C4A2F8F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8288020"/>
              </p:ext>
            </p:extLst>
          </p:nvPr>
        </p:nvGraphicFramePr>
        <p:xfrm>
          <a:off x="507180" y="6073971"/>
          <a:ext cx="8185609" cy="365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4311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DE18F9-EFB8-4604-9941-0976E38FB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Autofit/>
          </a:bodyPr>
          <a:lstStyle/>
          <a:p>
            <a:r>
              <a:rPr lang="en-US" sz="3200" i="1" dirty="0"/>
              <a:t>Leading a Culture of Safety:  A Blueprint for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10B1B5-CB4C-46C7-A6CF-9A3061073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650400"/>
            <a:ext cx="4166647" cy="457095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Strategic guidance and practical tools to lead the implementation of cultures focused on patient and workforce safety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6 domains: recommendations for Foundational and Sustaining levels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121A04D-F00F-45A6-A9A0-3EBB1678C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5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2713895-EC96-4232-B3FB-CCA2A314A0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340" y="1490657"/>
            <a:ext cx="3409951" cy="44128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F19A074-7100-4C41-AFEC-50719403E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251" y="6221357"/>
            <a:ext cx="556003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24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63FCC8-6222-46B2-8931-141084702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Six Domains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09008DD-26F1-43F8-A40A-E6A52154D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6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7" name="Content Placeholder 2">
            <a:extLst>
              <a:ext uri="{FF2B5EF4-FFF2-40B4-BE49-F238E27FC236}">
                <a16:creationId xmlns:a16="http://schemas.microsoft.com/office/drawing/2014/main" xmlns="" id="{72B62F74-8A8C-46CB-8845-F88523A592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0"/>
          <a:stretch/>
        </p:blipFill>
        <p:spPr>
          <a:xfrm>
            <a:off x="2438400" y="1371600"/>
            <a:ext cx="4251776" cy="46011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F26AFC6-5FA3-42C9-9BA7-0BFF18EC5253}"/>
              </a:ext>
            </a:extLst>
          </p:cNvPr>
          <p:cNvSpPr/>
          <p:nvPr/>
        </p:nvSpPr>
        <p:spPr>
          <a:xfrm>
            <a:off x="6401544" y="1576588"/>
            <a:ext cx="2269006" cy="653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Establish a compelling vision for safety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0DAA9B6-8507-4BCF-8C2D-AFF21B51757F}"/>
              </a:ext>
            </a:extLst>
          </p:cNvPr>
          <p:cNvSpPr/>
          <p:nvPr/>
        </p:nvSpPr>
        <p:spPr>
          <a:xfrm>
            <a:off x="6654875" y="2975617"/>
            <a:ext cx="2269006" cy="653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Value trust, respect, and inclusion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C04C652-BE0A-44C8-BEC1-F2516436241A}"/>
              </a:ext>
            </a:extLst>
          </p:cNvPr>
          <p:cNvSpPr/>
          <p:nvPr/>
        </p:nvSpPr>
        <p:spPr>
          <a:xfrm>
            <a:off x="6517900" y="4492243"/>
            <a:ext cx="2269006" cy="653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Select, develop, and engage your Board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F1331EF-2CDE-4A33-AF2A-3B8C5D9EF529}"/>
              </a:ext>
            </a:extLst>
          </p:cNvPr>
          <p:cNvSpPr/>
          <p:nvPr/>
        </p:nvSpPr>
        <p:spPr>
          <a:xfrm>
            <a:off x="244168" y="4487487"/>
            <a:ext cx="2269006" cy="922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Prioritize safety in the selection and development of leaders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72CD961-3957-4ED1-B12B-2C1BFBCDFC91}"/>
              </a:ext>
            </a:extLst>
          </p:cNvPr>
          <p:cNvSpPr/>
          <p:nvPr/>
        </p:nvSpPr>
        <p:spPr>
          <a:xfrm>
            <a:off x="169394" y="3187398"/>
            <a:ext cx="2269006" cy="653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Lead and reward a just culture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A6AD9FB-8F2B-48B5-A74F-D0AF97065299}"/>
              </a:ext>
            </a:extLst>
          </p:cNvPr>
          <p:cNvSpPr/>
          <p:nvPr/>
        </p:nvSpPr>
        <p:spPr>
          <a:xfrm>
            <a:off x="274112" y="1702483"/>
            <a:ext cx="2269006" cy="838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Establish organizational behavior expectations</a:t>
            </a:r>
          </a:p>
        </p:txBody>
      </p:sp>
      <p:cxnSp>
        <p:nvCxnSpPr>
          <p:cNvPr id="14" name="Elbow Connector 12">
            <a:extLst>
              <a:ext uri="{FF2B5EF4-FFF2-40B4-BE49-F238E27FC236}">
                <a16:creationId xmlns:a16="http://schemas.microsoft.com/office/drawing/2014/main" xmlns="" id="{AEF055BC-A2C7-46AE-B91B-617199E90DDE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4993900" y="1903213"/>
            <a:ext cx="1407644" cy="47300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xmlns="" id="{515A4C6D-EC67-4495-B088-BA992142D980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5862291" y="3302242"/>
            <a:ext cx="792584" cy="4925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6">
            <a:extLst>
              <a:ext uri="{FF2B5EF4-FFF2-40B4-BE49-F238E27FC236}">
                <a16:creationId xmlns:a16="http://schemas.microsoft.com/office/drawing/2014/main" xmlns="" id="{4D4BD47A-E2A9-485F-9F11-A9019A05B212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5862291" y="4339781"/>
            <a:ext cx="655609" cy="4790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20">
            <a:extLst>
              <a:ext uri="{FF2B5EF4-FFF2-40B4-BE49-F238E27FC236}">
                <a16:creationId xmlns:a16="http://schemas.microsoft.com/office/drawing/2014/main" xmlns="" id="{6860F1B0-F408-443A-A0D7-ECB298DDAC46}"/>
              </a:ext>
            </a:extLst>
          </p:cNvPr>
          <p:cNvCxnSpPr>
            <a:cxnSpLocks/>
            <a:endCxn id="13" idx="3"/>
          </p:cNvCxnSpPr>
          <p:nvPr/>
        </p:nvCxnSpPr>
        <p:spPr>
          <a:xfrm rot="16200000" flipV="1">
            <a:off x="2485861" y="2178780"/>
            <a:ext cx="809895" cy="6953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22">
            <a:extLst>
              <a:ext uri="{FF2B5EF4-FFF2-40B4-BE49-F238E27FC236}">
                <a16:creationId xmlns:a16="http://schemas.microsoft.com/office/drawing/2014/main" xmlns="" id="{7779EA3A-652E-4A05-ADA7-522AA0D2FBDC}"/>
              </a:ext>
            </a:extLst>
          </p:cNvPr>
          <p:cNvCxnSpPr>
            <a:cxnSpLocks/>
            <a:endCxn id="11" idx="3"/>
          </p:cNvCxnSpPr>
          <p:nvPr/>
        </p:nvCxnSpPr>
        <p:spPr>
          <a:xfrm rot="10800000" flipV="1">
            <a:off x="2513174" y="4818866"/>
            <a:ext cx="1642526" cy="1299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27">
            <a:extLst>
              <a:ext uri="{FF2B5EF4-FFF2-40B4-BE49-F238E27FC236}">
                <a16:creationId xmlns:a16="http://schemas.microsoft.com/office/drawing/2014/main" xmlns="" id="{66A4C88C-E146-4022-9A49-6B97BEBD9E84}"/>
              </a:ext>
            </a:extLst>
          </p:cNvPr>
          <p:cNvCxnSpPr>
            <a:cxnSpLocks/>
            <a:endCxn id="12" idx="3"/>
          </p:cNvCxnSpPr>
          <p:nvPr/>
        </p:nvCxnSpPr>
        <p:spPr>
          <a:xfrm rot="10800000">
            <a:off x="2438400" y="3514023"/>
            <a:ext cx="810686" cy="46944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091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2453C8-D3E5-489E-8A34-02BE739A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Project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14EA07-5287-400C-92B2-0F8C9481A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2"/>
            <a:ext cx="4699262" cy="4419601"/>
          </a:xfrm>
        </p:spPr>
        <p:txBody>
          <a:bodyPr/>
          <a:lstStyle/>
          <a:p>
            <a:r>
              <a:rPr lang="en-US" dirty="0"/>
              <a:t>Three </a:t>
            </a:r>
            <a:r>
              <a:rPr lang="en-US" dirty="0">
                <a:hlinkClick r:id="rId2"/>
              </a:rPr>
              <a:t>90-day learning cycles</a:t>
            </a:r>
            <a:endParaRPr lang="en-US" dirty="0"/>
          </a:p>
          <a:p>
            <a:r>
              <a:rPr lang="en-US" dirty="0"/>
              <a:t>Over 100 interviews with governance educators, experts, trustees, and senior leaders</a:t>
            </a:r>
          </a:p>
          <a:p>
            <a:r>
              <a:rPr lang="en-US" dirty="0"/>
              <a:t>Country-wide inventory of existing programs and initiatives in governance quality education and training</a:t>
            </a:r>
          </a:p>
          <a:p>
            <a:r>
              <a:rPr lang="en-US" dirty="0"/>
              <a:t>Expert panel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3BE5CDE-501B-497C-9F9B-29D34F8B09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7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AE8C892-37AA-47F1-9464-13703D629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898" y="1447802"/>
            <a:ext cx="279082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73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E90D1D-5452-4349-87CA-A2C13137F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/>
              <a:t>Current State and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3609EA-9ED1-4B34-851F-5A504E25C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we heard:</a:t>
            </a:r>
          </a:p>
          <a:p>
            <a:pPr lvl="1"/>
            <a:r>
              <a:rPr lang="en-US" dirty="0"/>
              <a:t>Primarily focused on safety and is hospital-centric, with limited focus on population or community health</a:t>
            </a:r>
          </a:p>
          <a:p>
            <a:pPr lvl="1"/>
            <a:r>
              <a:rPr lang="en-US" dirty="0"/>
              <a:t>Variable across organizations and states (focus, time, access, coverage of STEEP dimensions of quality, &amp; connectedness to the work of the board)</a:t>
            </a:r>
          </a:p>
          <a:p>
            <a:pPr lvl="1"/>
            <a:r>
              <a:rPr lang="en-US" dirty="0"/>
              <a:t>Variable processes</a:t>
            </a:r>
          </a:p>
          <a:p>
            <a:r>
              <a:rPr lang="en-US" dirty="0"/>
              <a:t>What was requested </a:t>
            </a:r>
          </a:p>
          <a:p>
            <a:pPr lvl="1"/>
            <a:r>
              <a:rPr lang="en-US" dirty="0"/>
              <a:t>Clear, consistent framework for governance of health system quality</a:t>
            </a:r>
          </a:p>
          <a:p>
            <a:pPr lvl="1"/>
            <a:r>
              <a:rPr lang="en-US" dirty="0"/>
              <a:t>A call to action to raise expectations and improve support for board governance of health system quality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0C327B3-9E0A-4567-B4D8-8ACF1E2F29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Daley Ullem E, Gandhi TK, Mate K, Whittington J, Renton M, Huebner J. Framework for Effective Board Governance of Health System Quality. IHI White Paper. Boston, Massachusetts: Institute for Healthcare Improvement; 2018. (Available on ihi.org)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D4AF54D-001B-4F9F-9435-73004D01E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8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384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447BA8-B65F-4C82-B3EF-9E6685F3A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4399"/>
            <a:ext cx="8229600" cy="762000"/>
          </a:xfrm>
        </p:spPr>
        <p:txBody>
          <a:bodyPr>
            <a:noAutofit/>
          </a:bodyPr>
          <a:lstStyle/>
          <a:p>
            <a:r>
              <a:rPr lang="en-US" sz="2800" i="1" dirty="0"/>
              <a:t>Framework for Effective Board Governance of Health System Quality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FFA6EC27-CC2D-4DA0-B5E1-CD3CF87B7E3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2128" t="2300" r="2128" b="2300"/>
          <a:stretch/>
        </p:blipFill>
        <p:spPr>
          <a:xfrm>
            <a:off x="2956089" y="1504361"/>
            <a:ext cx="3429000" cy="4419600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BE81441-1DA0-434E-82E4-871881D5C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9</a:t>
            </a:fld>
            <a:endParaRPr lang="en-US" dirty="0">
              <a:solidFill>
                <a:srgbClr val="8C9BA3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xmlns="" id="{02F45E57-8477-4450-951B-B96577458AF2}"/>
              </a:ext>
            </a:extLst>
          </p:cNvPr>
          <p:cNvSpPr txBox="1">
            <a:spLocks/>
          </p:cNvSpPr>
          <p:nvPr/>
        </p:nvSpPr>
        <p:spPr>
          <a:xfrm>
            <a:off x="269512" y="6146277"/>
            <a:ext cx="7807688" cy="624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9CD4E4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CD4E4"/>
              </a:buClr>
              <a:buSzPct val="85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CD4E4"/>
              </a:buClr>
              <a:buSzPct val="85000"/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CD4E4"/>
              </a:buClr>
              <a:buSzPct val="85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CD4E4"/>
              </a:buClr>
              <a:buSzPct val="85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chemeClr val="bg1"/>
                </a:solidFill>
              </a:rPr>
              <a:t>Daley </a:t>
            </a:r>
            <a:r>
              <a:rPr lang="en-US" sz="1050" dirty="0" err="1">
                <a:solidFill>
                  <a:schemeClr val="bg1"/>
                </a:solidFill>
              </a:rPr>
              <a:t>Ullem</a:t>
            </a:r>
            <a:r>
              <a:rPr lang="en-US" sz="1050" dirty="0">
                <a:solidFill>
                  <a:schemeClr val="bg1"/>
                </a:solidFill>
              </a:rPr>
              <a:t> E, Gandhi TK, Mate K, Whittington J, Renton M, Huebner J. Framework for Effective Board Governance of Health System Quality. IHI White Paper. Boston, Massachusetts: Institute for Healthcare Improvement; 2018. www.ihi.org/BoardQuality </a:t>
            </a:r>
          </a:p>
          <a:p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494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F30FF9C1-EA28-49AB-8266-B09E85179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Aim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2328A80-60EE-4DCB-969E-B0D82BC8D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10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4E792558-F84F-4599-B187-19F73BAC4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990" y="1569259"/>
            <a:ext cx="8812019" cy="13498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677DA97-A85D-4DCA-84D0-159D0C553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4326" y="3310698"/>
            <a:ext cx="4044798" cy="264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45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8D27EB-EC7B-4592-9B31-1CCD02776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Vision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365DE1F-10A6-4403-AE18-DD3C86B4A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11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397A011-A15C-4664-AE23-D5796081F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53" y="3835689"/>
            <a:ext cx="7886700" cy="1914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240519F-1FFF-4967-9534-3A8051F1C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341" y="1377758"/>
            <a:ext cx="37623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1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D49CEF-883D-4774-A445-B567AFAF8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Resource Includes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89D37F-BDFA-4156-9736-7929BCD45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clear, actionable </a:t>
            </a:r>
            <a:r>
              <a:rPr lang="en-US" b="1" dirty="0"/>
              <a:t>framework</a:t>
            </a:r>
            <a:r>
              <a:rPr lang="en-US" dirty="0"/>
              <a:t> for oversight of all the dimensions of quality</a:t>
            </a:r>
          </a:p>
          <a:p>
            <a:r>
              <a:rPr lang="en-US" dirty="0"/>
              <a:t>Governance of Quality </a:t>
            </a:r>
            <a:r>
              <a:rPr lang="en-US" b="1" dirty="0"/>
              <a:t>Assessment tool (GQA) </a:t>
            </a:r>
            <a:r>
              <a:rPr lang="en-US" dirty="0"/>
              <a:t>for trustees and health system leaders to evaluate and score current quality oversight processes and assess progress in improving board quality oversight over time</a:t>
            </a:r>
          </a:p>
          <a:p>
            <a:r>
              <a:rPr lang="en-US" dirty="0"/>
              <a:t>Three central knowledge area </a:t>
            </a:r>
            <a:r>
              <a:rPr lang="en-US" b="1" dirty="0"/>
              <a:t>support guides </a:t>
            </a:r>
            <a:r>
              <a:rPr lang="en-US" dirty="0"/>
              <a:t>for governance of 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411995-1289-4A79-84DD-67736F382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12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897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B4DFBD-5B0E-404B-A50D-BD1BBFB7A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Autofit/>
          </a:bodyPr>
          <a:lstStyle/>
          <a:p>
            <a:r>
              <a:rPr lang="en-US" sz="3200" dirty="0"/>
              <a:t>Framework for Governance of Health System Quality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AEDEC396-05B1-424B-B1F8-BB87BDF578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8660" y="1447800"/>
            <a:ext cx="6546680" cy="44196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A38DA4F-60FF-4C8B-9954-3179F897BD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Daley Ullem E, Gandhi TK, Mate K, Whittington J, Renton M, Huebner J. Framework for Effective Board Governance of Health System Quality. IHI White Paper. Boston, Massachusetts: Institute for Healthcare Improvement; 2018. (Available on ihi.org)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E47D6E6-D089-4B5E-822A-BB0A32EB1A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13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021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84F8DA-12ED-4C7E-8A06-6EFF97071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Core Components of Quality</a:t>
            </a:r>
            <a:br>
              <a:rPr lang="en-US" dirty="0"/>
            </a:br>
            <a:r>
              <a:rPr lang="en-US" sz="3100" i="1" dirty="0"/>
              <a:t>The Patient’s Perspective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74CC0E12-4AB9-478C-802C-6331D33CB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0693" y="1255716"/>
            <a:ext cx="5702614" cy="479245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3AF9CC2-7F30-40D1-ABE6-70D2D07E2D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Daley Ullem E, Gandhi TK, Mate K, Whittington J, Renton M, Huebner J. Framework for Effective Board Governance of Health System Quality. IHI White Paper. Boston, Massachusetts: Institute for Healthcare Improvement; 2018. (Available on ihi.org)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502B693-7538-47BA-84C6-D0B81EB13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14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764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7CE42B-E33D-4BD2-B80F-99D4A5F43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of Quality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7793B5-5581-4B66-8CA5-DDC0516DB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Snapshot of 30 core processes organized into six categories: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8C8123B-122B-45AA-BC38-6E72D9B9A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15</a:t>
            </a:fld>
            <a:endParaRPr lang="en-US" dirty="0">
              <a:solidFill>
                <a:srgbClr val="8C9BA3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93053DF0-432B-44A8-938A-12612A60C90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7200" y="2545080"/>
          <a:ext cx="8229600" cy="27635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xmlns="" val="3452597106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xmlns="" val="1566422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Category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Prioritize Quality</a:t>
                      </a:r>
                      <a:r>
                        <a:rPr lang="en-US" b="0" dirty="0"/>
                        <a:t>: Board Quality Culture and Commitment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3708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Category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Keep Me Safe</a:t>
                      </a:r>
                      <a:r>
                        <a:rPr lang="en-US" b="0" dirty="0"/>
                        <a:t>: Safe Care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89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Category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Provide Me with the Right Care</a:t>
                      </a:r>
                      <a:r>
                        <a:rPr lang="en-US" b="0" dirty="0"/>
                        <a:t>: Effective Care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0286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Category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Treat Me with Respect</a:t>
                      </a:r>
                      <a:r>
                        <a:rPr lang="en-US" b="0" dirty="0"/>
                        <a:t>: Equitable and Patient-Centered Care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283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Category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Help Me Navigate My Care</a:t>
                      </a:r>
                      <a:r>
                        <a:rPr lang="en-US" b="0" dirty="0"/>
                        <a:t>: Timely and Efficient Care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206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Category 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Help Me Stay Well</a:t>
                      </a:r>
                      <a:r>
                        <a:rPr lang="en-US" b="0" dirty="0"/>
                        <a:t>: Community and Population Health and Wellness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791615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2769CC3-7454-40D6-AE31-84A93B29F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40" y="6101051"/>
            <a:ext cx="7620660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86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2B35D4-E0B5-4795-8454-9A2BF8345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of Quality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8E0675-12DA-44BD-9D50-C4329F7D3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Purpose:</a:t>
            </a:r>
          </a:p>
          <a:p>
            <a:r>
              <a:rPr lang="en-US" dirty="0"/>
              <a:t>Assess current state and track results over time of health systems</a:t>
            </a:r>
          </a:p>
          <a:p>
            <a:r>
              <a:rPr lang="en-US" dirty="0"/>
              <a:t>Guide discussions with senior leaders and trustees</a:t>
            </a:r>
          </a:p>
          <a:p>
            <a:r>
              <a:rPr lang="en-US" dirty="0"/>
              <a:t>Guide design of educational sessions presented by governance educators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The Governance of Quality Assessment (GQA) serves as:</a:t>
            </a:r>
          </a:p>
          <a:p>
            <a:r>
              <a:rPr lang="en-US" dirty="0"/>
              <a:t>A roadmap of the key processes the board should undertake to oversee quality</a:t>
            </a:r>
          </a:p>
          <a:p>
            <a:r>
              <a:rPr lang="en-US" dirty="0"/>
              <a:t>An assessment of how well the board is doing with respect to those processes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B8D7AA2-021C-4AE6-A206-48909F4650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16</a:t>
            </a:fld>
            <a:endParaRPr lang="en-US" dirty="0">
              <a:solidFill>
                <a:srgbClr val="8C9BA3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2EABA22-C03D-443F-B449-FA3C8FE7E0CF}"/>
              </a:ext>
            </a:extLst>
          </p:cNvPr>
          <p:cNvSpPr/>
          <p:nvPr/>
        </p:nvSpPr>
        <p:spPr>
          <a:xfrm>
            <a:off x="2389032" y="6257699"/>
            <a:ext cx="3856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https://gqaonlinetool.questionpro.com</a:t>
            </a:r>
          </a:p>
        </p:txBody>
      </p:sp>
    </p:spTree>
    <p:extLst>
      <p:ext uri="{BB962C8B-B14F-4D97-AF65-F5344CB8AC3E}">
        <p14:creationId xmlns:p14="http://schemas.microsoft.com/office/powerpoint/2010/main" val="62577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316BD276-51EC-480C-B872-42C4F1C84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743"/>
            <a:ext cx="9229699" cy="481394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5CFA7FE-C8F3-4510-8C26-CBC5E0DA7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17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91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09EBF49E-41DD-4A47-B706-29F7011E6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Data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36815ED-E4A1-44AC-A61E-3F1A26639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797A97E-C1D2-43C0-8FE2-A03D50A80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18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908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0B7688-E557-456D-9A1D-F76ECAC33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Support Guides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8764AF-5639-4596-A334-438C98A86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932" y="1476083"/>
            <a:ext cx="8229600" cy="44196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1.  Core Quality Knowledge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Outlines the quality concepts in which trustees should be versed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Includes key questions for trustees to answer and concepts to be taught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 Core Improvement System Knowledge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Outlines what trustees should know about how their health system approaches improvement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 Board Culture and Commitment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Outlines attributes of a board culture that support quality care and continuous improvement.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8D2D608-7949-46C5-9BCD-6A5F88FE9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19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6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EA65B2-2664-49BC-A560-DD87F91FB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the Workforce and Value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2CC2E97-453A-4696-AAA8-B766EBBB1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20</a:t>
            </a:fld>
            <a:endParaRPr lang="en-US" dirty="0">
              <a:solidFill>
                <a:srgbClr val="8C9BA3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1F26D54-2416-4C6E-9C05-15F74AC7D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" y="1423446"/>
            <a:ext cx="6810866" cy="454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84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B4D118-4D5D-4695-9EE5-D45E3EFE9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Taking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3826BB-F3E6-4C33-9225-E1AEB0E7F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2"/>
            <a:ext cx="8422849" cy="4419601"/>
          </a:xfrm>
        </p:spPr>
        <p:txBody>
          <a:bodyPr>
            <a:normAutofit/>
          </a:bodyPr>
          <a:lstStyle/>
          <a:p>
            <a:pPr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700" dirty="0"/>
              <a:t>Download the whitepaper (</a:t>
            </a:r>
            <a:r>
              <a:rPr lang="en-US" sz="2700" dirty="0">
                <a:hlinkClick r:id="rId2"/>
              </a:rPr>
              <a:t>www.ihi.org/BoardQuality</a:t>
            </a:r>
            <a:r>
              <a:rPr lang="en-US" sz="2700" dirty="0"/>
              <a:t>)</a:t>
            </a:r>
          </a:p>
          <a:p>
            <a:pPr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700" dirty="0"/>
              <a:t>Complete the online self-assessment &amp; review </a:t>
            </a:r>
            <a:r>
              <a:rPr lang="en-US" sz="2700" dirty="0" err="1"/>
              <a:t>resuts</a:t>
            </a:r>
            <a:r>
              <a:rPr lang="en-US" sz="2700" dirty="0"/>
              <a:t> (</a:t>
            </a:r>
            <a:r>
              <a:rPr lang="en-US" sz="2700" dirty="0">
                <a:hlinkClick r:id="rId3"/>
              </a:rPr>
              <a:t>https://gqaonlinetool.questionpro.com</a:t>
            </a:r>
            <a:r>
              <a:rPr lang="en-US" sz="2700" dirty="0"/>
              <a:t>)</a:t>
            </a:r>
          </a:p>
          <a:p>
            <a:pPr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700" dirty="0"/>
              <a:t>Share the link with your network</a:t>
            </a:r>
          </a:p>
          <a:p>
            <a:pPr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700" dirty="0"/>
              <a:t>Use this content in your upcoming and future  work with leaders, boards, and in other programs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D40822D-2D6D-458A-9406-31192A5B0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21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002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CCBD83-1A62-49CE-9EAE-A18C514A6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you, and for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7BD122-4471-4BFD-B842-3F78435E8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Ihi.org</a:t>
            </a:r>
          </a:p>
          <a:p>
            <a:r>
              <a:rPr lang="en-US" dirty="0">
                <a:hlinkClick r:id="rId2"/>
              </a:rPr>
              <a:t>pmcgaffigan@ihi.org</a:t>
            </a:r>
            <a:endParaRPr lang="en-US" dirty="0"/>
          </a:p>
          <a:p>
            <a:r>
              <a:rPr lang="en-US" dirty="0"/>
              <a:t>@</a:t>
            </a:r>
            <a:r>
              <a:rPr lang="en-US" dirty="0" err="1"/>
              <a:t>PMcGaffigan_IHI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E35195-4BC5-4BE4-A077-42AAAFEA24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4970FF-6123-42CA-A003-B0DD987502E2}" type="slidenum">
              <a:rPr lang="en-US" smtClean="0">
                <a:solidFill>
                  <a:srgbClr val="8C9BA3"/>
                </a:solidFill>
              </a:rPr>
              <a:pPr/>
              <a:t>22</a:t>
            </a:fld>
            <a:endParaRPr lang="en-US" dirty="0">
              <a:solidFill>
                <a:srgbClr val="8C9B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692926"/>
      </p:ext>
    </p:extLst>
  </p:cSld>
  <p:clrMapOvr>
    <a:masterClrMapping/>
  </p:clrMapOvr>
</p:sld>
</file>

<file path=ppt/theme/theme1.xml><?xml version="1.0" encoding="utf-8"?>
<a:theme xmlns:a="http://schemas.openxmlformats.org/drawingml/2006/main" name="IHI Theme">
  <a:themeElements>
    <a:clrScheme name="IHI">
      <a:dk1>
        <a:srgbClr val="45545F"/>
      </a:dk1>
      <a:lt1>
        <a:srgbClr val="FFFFFF"/>
      </a:lt1>
      <a:dk2>
        <a:srgbClr val="00A0AF"/>
      </a:dk2>
      <a:lt2>
        <a:srgbClr val="8CC63E"/>
      </a:lt2>
      <a:accent1>
        <a:srgbClr val="7299C6"/>
      </a:accent1>
      <a:accent2>
        <a:srgbClr val="0194D3"/>
      </a:accent2>
      <a:accent3>
        <a:srgbClr val="72C6A1"/>
      </a:accent3>
      <a:accent4>
        <a:srgbClr val="9CD4E4"/>
      </a:accent4>
      <a:accent5>
        <a:srgbClr val="777779"/>
      </a:accent5>
      <a:accent6>
        <a:srgbClr val="DFE0CE"/>
      </a:accent6>
      <a:hlink>
        <a:srgbClr val="009EC2"/>
      </a:hlink>
      <a:folHlink>
        <a:srgbClr val="009E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E7F39E12B4F44A983F8E983EA0D638" ma:contentTypeVersion="11" ma:contentTypeDescription="Create a new document." ma:contentTypeScope="" ma:versionID="92075eec1c091ce541ac9f82323554f0">
  <xsd:schema xmlns:xsd="http://www.w3.org/2001/XMLSchema" xmlns:xs="http://www.w3.org/2001/XMLSchema" xmlns:p="http://schemas.microsoft.com/office/2006/metadata/properties" xmlns:ns2="2fbc662f-ee3b-4b0d-9ecd-0850d1743fbb" xmlns:ns3="3ee69dd5-19c1-4531-a12d-e68dccb1e0c8" targetNamespace="http://schemas.microsoft.com/office/2006/metadata/properties" ma:root="true" ma:fieldsID="8acc1f8793fe87cf3cd7d61ce56519c9" ns2:_="" ns3:_="">
    <xsd:import namespace="2fbc662f-ee3b-4b0d-9ecd-0850d1743fbb"/>
    <xsd:import namespace="3ee69dd5-19c1-4531-a12d-e68dccb1e0c8"/>
    <xsd:element name="properties">
      <xsd:complexType>
        <xsd:sequence>
          <xsd:element name="documentManagement">
            <xsd:complexType>
              <xsd:all>
                <xsd:element ref="ns3:TaxKeywordTaxHTField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bc662f-ee3b-4b0d-9ecd-0850d1743fb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e744d1b-c0f4-499d-b223-72097726920e}" ma:internalName="TaxCatchAll" ma:showField="CatchAllData" ma:web="2fbc662f-ee3b-4b0d-9ecd-0850d1743f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e69dd5-19c1-4531-a12d-e68dccb1e0c8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fbc662f-ee3b-4b0d-9ecd-0850d1743fbb">
      <Value>135</Value>
    </TaxCatchAll>
    <TaxKeywordTaxHTField xmlns="3ee69dd5-19c1-4531-a12d-e68dccb1e0c8">
      <Terms xmlns="http://schemas.microsoft.com/office/infopath/2007/PartnerControls">
        <TermInfo xmlns="http://schemas.microsoft.com/office/infopath/2007/PartnerControls">
          <TermName xmlns="http://schemas.microsoft.com/office/infopath/2007/PartnerControls">Business</TermName>
          <TermId xmlns="http://schemas.microsoft.com/office/infopath/2007/PartnerControls">00000000-0000-0000-0000-000000000000</TermId>
        </TermInfo>
      </Terms>
    </TaxKeywordTaxHTField>
  </documentManagement>
</p:properties>
</file>

<file path=customXml/itemProps1.xml><?xml version="1.0" encoding="utf-8"?>
<ds:datastoreItem xmlns:ds="http://schemas.openxmlformats.org/officeDocument/2006/customXml" ds:itemID="{A9EA75F2-9C4B-407A-9CE2-771B7899F8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1624C4-E520-4F66-8C3A-42BA0387F6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bc662f-ee3b-4b0d-9ecd-0850d1743fbb"/>
    <ds:schemaRef ds:uri="3ee69dd5-19c1-4531-a12d-e68dccb1e0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5500F3-6D75-47C8-ADCF-713D63E6D5EF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fbc662f-ee3b-4b0d-9ecd-0850d1743fbb"/>
    <ds:schemaRef ds:uri="http://schemas.openxmlformats.org/package/2006/metadata/core-properties"/>
    <ds:schemaRef ds:uri="3ee69dd5-19c1-4531-a12d-e68dccb1e0c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5126</TotalTime>
  <Words>918</Words>
  <Application>Microsoft Office PowerPoint</Application>
  <PresentationFormat>On-screen Show (4:3)</PresentationFormat>
  <Paragraphs>132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IHI Theme</vt:lpstr>
      <vt:lpstr>Framework for  Effective Board Governance of Health System Quality</vt:lpstr>
      <vt:lpstr>Disclosures</vt:lpstr>
      <vt:lpstr>Overview</vt:lpstr>
      <vt:lpstr>PowerPoint Presentation</vt:lpstr>
      <vt:lpstr>Leading a Culture of Safety:  A Blueprint for Success</vt:lpstr>
      <vt:lpstr>The Six Domains</vt:lpstr>
      <vt:lpstr>Governance Project Approach</vt:lpstr>
      <vt:lpstr>Current State and Need</vt:lpstr>
      <vt:lpstr>Framework for Effective Board Governance of Health System Quality</vt:lpstr>
      <vt:lpstr>High-Level Aim</vt:lpstr>
      <vt:lpstr>Vision </vt:lpstr>
      <vt:lpstr>Governance Resource Includes</vt:lpstr>
      <vt:lpstr>Framework for Governance of Health System Quality</vt:lpstr>
      <vt:lpstr>Core Components of Quality The Patient’s Perspective</vt:lpstr>
      <vt:lpstr>Governance of Quality Assessment</vt:lpstr>
      <vt:lpstr>Governance of Quality Assessment</vt:lpstr>
      <vt:lpstr>PowerPoint Presentation</vt:lpstr>
      <vt:lpstr>Survey Data </vt:lpstr>
      <vt:lpstr>Governance Support Guides</vt:lpstr>
      <vt:lpstr>On the Workforce and Value</vt:lpstr>
      <vt:lpstr>Taking Action</vt:lpstr>
      <vt:lpstr>Thank you, and for more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Valerie Spalding</dc:creator>
  <cp:keywords>Business</cp:keywords>
  <cp:lastModifiedBy>Amelia Cook</cp:lastModifiedBy>
  <cp:revision>48</cp:revision>
  <cp:lastPrinted>2019-01-07T12:54:24Z</cp:lastPrinted>
  <dcterms:created xsi:type="dcterms:W3CDTF">2018-11-02T18:49:49Z</dcterms:created>
  <dcterms:modified xsi:type="dcterms:W3CDTF">2019-03-19T15:20:19Z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>135;#Business|e4d05bb5-fa58-454c-a5fb-b5c27cff7d2a</vt:lpwstr>
  </property>
  <property fmtid="{D5CDD505-2E9C-101B-9397-08002B2CF9AE}" pid="3" name="ContentTypeId">
    <vt:lpwstr>0x01010098E7F39E12B4F44A983F8E983EA0D638</vt:lpwstr>
  </property>
</Properties>
</file>